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6"/>
  </p:notesMasterIdLst>
  <p:sldIdLst>
    <p:sldId id="256" r:id="rId2"/>
    <p:sldId id="257" r:id="rId3"/>
    <p:sldId id="292" r:id="rId4"/>
    <p:sldId id="291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290" r:id="rId15"/>
  </p:sldIdLst>
  <p:sldSz cx="9144000" cy="5143500" type="screen16x9"/>
  <p:notesSz cx="6858000" cy="9144000"/>
  <p:embeddedFontLst>
    <p:embeddedFont>
      <p:font typeface="Commissioner" panose="020B0600000101010101" charset="0"/>
      <p:regular r:id="rId17"/>
      <p:bold r:id="rId18"/>
    </p:embeddedFont>
    <p:embeddedFont>
      <p:font typeface="Golos Text" panose="020B0600000101010101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973137-CE23-49DA-B6A5-E2A6E2779E37}">
  <a:tblStyle styleId="{A4973137-CE23-49DA-B6A5-E2A6E2779E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47" d="100"/>
          <a:sy n="147" d="100"/>
        </p:scale>
        <p:origin x="826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47bfd1ed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47bfd1ed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1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0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8" name="Google Shape;4798;g131ff7c0f5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9" name="Google Shape;4799;g131ff7c0f5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eepik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32200"/>
            <a:ext cx="5004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004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141900" y="-26"/>
            <a:ext cx="9002025" cy="4876051"/>
            <a:chOff x="141900" y="-26"/>
            <a:chExt cx="9002025" cy="4876051"/>
          </a:xfrm>
        </p:grpSpPr>
        <p:cxnSp>
          <p:nvCxnSpPr>
            <p:cNvPr id="41" name="Google Shape;41;p6"/>
            <p:cNvCxnSpPr/>
            <p:nvPr/>
          </p:nvCxnSpPr>
          <p:spPr>
            <a:xfrm>
              <a:off x="4576425" y="4876025"/>
              <a:ext cx="4567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2654700" y="2342156"/>
            <a:ext cx="38346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550" b="1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2"/>
          </p:nvPr>
        </p:nvSpPr>
        <p:spPr>
          <a:xfrm>
            <a:off x="2654700" y="4111851"/>
            <a:ext cx="3834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endParaRPr/>
          </a:p>
        </p:txBody>
      </p:sp>
      <p:grpSp>
        <p:nvGrpSpPr>
          <p:cNvPr id="260" name="Google Shape;260;p32"/>
          <p:cNvGrpSpPr/>
          <p:nvPr/>
        </p:nvGrpSpPr>
        <p:grpSpPr>
          <a:xfrm>
            <a:off x="713688" y="2579400"/>
            <a:ext cx="8430488" cy="2564100"/>
            <a:chOff x="713688" y="2579400"/>
            <a:chExt cx="8430488" cy="2564100"/>
          </a:xfrm>
        </p:grpSpPr>
        <p:cxnSp>
          <p:nvCxnSpPr>
            <p:cNvPr id="261" name="Google Shape;261;p32"/>
            <p:cNvCxnSpPr/>
            <p:nvPr/>
          </p:nvCxnSpPr>
          <p:spPr>
            <a:xfrm>
              <a:off x="2839075" y="4876025"/>
              <a:ext cx="630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32"/>
            <p:cNvCxnSpPr/>
            <p:nvPr/>
          </p:nvCxnSpPr>
          <p:spPr>
            <a:xfrm rot="10800000">
              <a:off x="713688" y="2579400"/>
              <a:ext cx="0" cy="256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32"/>
          <p:cNvSpPr txBox="1"/>
          <p:nvPr/>
        </p:nvSpPr>
        <p:spPr>
          <a:xfrm>
            <a:off x="2654700" y="3304597"/>
            <a:ext cx="3834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3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3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" name="Google Shape;267;p3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3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34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272" name="Google Shape;272;p34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34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78" r:id="rId4"/>
    <p:sldLayoutId id="2147483679" r:id="rId5"/>
    <p:sldLayoutId id="214748368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>
            <a:spLocks noGrp="1"/>
          </p:cNvSpPr>
          <p:nvPr>
            <p:ph type="ctrTitle"/>
          </p:nvPr>
        </p:nvSpPr>
        <p:spPr>
          <a:xfrm>
            <a:off x="713224" y="1332200"/>
            <a:ext cx="5658775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dirty="0"/>
              <a:t>How to use QIIME2:</a:t>
            </a:r>
            <a:br>
              <a:rPr lang="en" sz="4100" dirty="0"/>
            </a:br>
            <a:r>
              <a:rPr lang="en" sz="3200" dirty="0"/>
              <a:t>generate a feature table from raw sequencing data</a:t>
            </a:r>
            <a:endParaRPr dirty="0"/>
          </a:p>
        </p:txBody>
      </p:sp>
      <p:sp>
        <p:nvSpPr>
          <p:cNvPr id="291" name="Google Shape;291;p41"/>
          <p:cNvSpPr txBox="1">
            <a:spLocks noGrp="1"/>
          </p:cNvSpPr>
          <p:nvPr>
            <p:ph type="subTitle" idx="1"/>
          </p:nvPr>
        </p:nvSpPr>
        <p:spPr>
          <a:xfrm>
            <a:off x="713225" y="3265961"/>
            <a:ext cx="5004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2024.04.24  </a:t>
            </a:r>
            <a:r>
              <a:rPr lang="en" b="1" dirty="0"/>
              <a:t>Phytobiome symposium</a:t>
            </a:r>
            <a:endParaRPr b="1" dirty="0"/>
          </a:p>
        </p:txBody>
      </p:sp>
      <p:sp>
        <p:nvSpPr>
          <p:cNvPr id="2" name="Google Shape;291;p41">
            <a:extLst>
              <a:ext uri="{FF2B5EF4-FFF2-40B4-BE49-F238E27FC236}">
                <a16:creationId xmlns:a16="http://schemas.microsoft.com/office/drawing/2014/main" id="{E92C6ABC-9CD1-262F-68FF-53A3C1DF905A}"/>
              </a:ext>
            </a:extLst>
          </p:cNvPr>
          <p:cNvSpPr txBox="1">
            <a:spLocks/>
          </p:cNvSpPr>
          <p:nvPr/>
        </p:nvSpPr>
        <p:spPr>
          <a:xfrm>
            <a:off x="713225" y="3715090"/>
            <a:ext cx="5004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b="1" dirty="0"/>
              <a:t>Session 1</a:t>
            </a:r>
            <a:br>
              <a:rPr lang="en-US" b="1" dirty="0"/>
            </a:br>
            <a:r>
              <a:rPr lang="en-US" b="1" dirty="0"/>
              <a:t>Lee</a:t>
            </a:r>
            <a:r>
              <a:rPr lang="ko-KR" altLang="en-US" b="1" dirty="0"/>
              <a:t> </a:t>
            </a:r>
            <a:r>
              <a:rPr lang="en-US" altLang="ko-KR" b="1" dirty="0"/>
              <a:t>Seung</a:t>
            </a:r>
            <a:r>
              <a:rPr lang="ko-KR" altLang="en-US" b="1" dirty="0"/>
              <a:t> </a:t>
            </a:r>
            <a:r>
              <a:rPr lang="en-US" altLang="ko-KR" b="1" dirty="0"/>
              <a:t>Yeup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4FF86FA-80A8-F45E-AA47-BADE4B97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0" y="781650"/>
            <a:ext cx="8172000" cy="40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9B2ABC-27F4-D050-5AB1-324462C671EE}"/>
              </a:ext>
            </a:extLst>
          </p:cNvPr>
          <p:cNvSpPr txBox="1"/>
          <p:nvPr/>
        </p:nvSpPr>
        <p:spPr>
          <a:xfrm>
            <a:off x="6420527" y="4881500"/>
            <a:ext cx="27190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Overview of QIIME 2 Plugin Workflows)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5B43639-0431-871B-F583-12EE647B7CD2}"/>
              </a:ext>
            </a:extLst>
          </p:cNvPr>
          <p:cNvCxnSpPr>
            <a:cxnSpLocks/>
          </p:cNvCxnSpPr>
          <p:nvPr/>
        </p:nvCxnSpPr>
        <p:spPr>
          <a:xfrm>
            <a:off x="1713780" y="4152619"/>
            <a:ext cx="385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D457288-DEDF-CA8C-18B5-48AF18465635}"/>
              </a:ext>
            </a:extLst>
          </p:cNvPr>
          <p:cNvSpPr/>
          <p:nvPr/>
        </p:nvSpPr>
        <p:spPr>
          <a:xfrm>
            <a:off x="2996480" y="1864724"/>
            <a:ext cx="417830" cy="2278380"/>
          </a:xfrm>
          <a:custGeom>
            <a:avLst/>
            <a:gdLst>
              <a:gd name="connsiteX0" fmla="*/ 0 w 406400"/>
              <a:gd name="connsiteY0" fmla="*/ 2255520 h 2350000"/>
              <a:gd name="connsiteX1" fmla="*/ 50800 w 406400"/>
              <a:gd name="connsiteY1" fmla="*/ 2219960 h 2350000"/>
              <a:gd name="connsiteX2" fmla="*/ 228600 w 406400"/>
              <a:gd name="connsiteY2" fmla="*/ 995680 h 2350000"/>
              <a:gd name="connsiteX3" fmla="*/ 406400 w 406400"/>
              <a:gd name="connsiteY3" fmla="*/ 0 h 2350000"/>
              <a:gd name="connsiteX0" fmla="*/ 0 w 406400"/>
              <a:gd name="connsiteY0" fmla="*/ 2255520 h 2255520"/>
              <a:gd name="connsiteX1" fmla="*/ 228600 w 406400"/>
              <a:gd name="connsiteY1" fmla="*/ 995680 h 2255520"/>
              <a:gd name="connsiteX2" fmla="*/ 406400 w 406400"/>
              <a:gd name="connsiteY2" fmla="*/ 0 h 2255520"/>
              <a:gd name="connsiteX0" fmla="*/ 0 w 406400"/>
              <a:gd name="connsiteY0" fmla="*/ 2255520 h 2255520"/>
              <a:gd name="connsiteX1" fmla="*/ 213360 w 406400"/>
              <a:gd name="connsiteY1" fmla="*/ 1079500 h 2255520"/>
              <a:gd name="connsiteX2" fmla="*/ 406400 w 406400"/>
              <a:gd name="connsiteY2" fmla="*/ 0 h 2255520"/>
              <a:gd name="connsiteX0" fmla="*/ 0 w 406400"/>
              <a:gd name="connsiteY0" fmla="*/ 2255520 h 2255520"/>
              <a:gd name="connsiteX1" fmla="*/ 115570 w 406400"/>
              <a:gd name="connsiteY1" fmla="*/ 1953260 h 2255520"/>
              <a:gd name="connsiteX2" fmla="*/ 213360 w 406400"/>
              <a:gd name="connsiteY2" fmla="*/ 1079500 h 2255520"/>
              <a:gd name="connsiteX3" fmla="*/ 406400 w 406400"/>
              <a:gd name="connsiteY3" fmla="*/ 0 h 2255520"/>
              <a:gd name="connsiteX0" fmla="*/ 0 w 406400"/>
              <a:gd name="connsiteY0" fmla="*/ 2255520 h 2255520"/>
              <a:gd name="connsiteX1" fmla="*/ 115570 w 406400"/>
              <a:gd name="connsiteY1" fmla="*/ 1953260 h 2255520"/>
              <a:gd name="connsiteX2" fmla="*/ 213360 w 406400"/>
              <a:gd name="connsiteY2" fmla="*/ 1079500 h 2255520"/>
              <a:gd name="connsiteX3" fmla="*/ 294640 w 406400"/>
              <a:gd name="connsiteY3" fmla="*/ 330200 h 2255520"/>
              <a:gd name="connsiteX4" fmla="*/ 406400 w 406400"/>
              <a:gd name="connsiteY4" fmla="*/ 0 h 2255520"/>
              <a:gd name="connsiteX0" fmla="*/ 0 w 394970"/>
              <a:gd name="connsiteY0" fmla="*/ 2247900 h 2247900"/>
              <a:gd name="connsiteX1" fmla="*/ 115570 w 394970"/>
              <a:gd name="connsiteY1" fmla="*/ 1945640 h 2247900"/>
              <a:gd name="connsiteX2" fmla="*/ 213360 w 394970"/>
              <a:gd name="connsiteY2" fmla="*/ 1071880 h 2247900"/>
              <a:gd name="connsiteX3" fmla="*/ 294640 w 394970"/>
              <a:gd name="connsiteY3" fmla="*/ 322580 h 2247900"/>
              <a:gd name="connsiteX4" fmla="*/ 394970 w 394970"/>
              <a:gd name="connsiteY4" fmla="*/ 0 h 2247900"/>
              <a:gd name="connsiteX0" fmla="*/ 0 w 394970"/>
              <a:gd name="connsiteY0" fmla="*/ 2247900 h 2247900"/>
              <a:gd name="connsiteX1" fmla="*/ 115570 w 394970"/>
              <a:gd name="connsiteY1" fmla="*/ 1945640 h 2247900"/>
              <a:gd name="connsiteX2" fmla="*/ 213360 w 394970"/>
              <a:gd name="connsiteY2" fmla="*/ 1071880 h 2247900"/>
              <a:gd name="connsiteX3" fmla="*/ 283210 w 394970"/>
              <a:gd name="connsiteY3" fmla="*/ 322580 h 2247900"/>
              <a:gd name="connsiteX4" fmla="*/ 394970 w 394970"/>
              <a:gd name="connsiteY4" fmla="*/ 0 h 2247900"/>
              <a:gd name="connsiteX0" fmla="*/ 0 w 394970"/>
              <a:gd name="connsiteY0" fmla="*/ 2247900 h 2247900"/>
              <a:gd name="connsiteX1" fmla="*/ 88900 w 394970"/>
              <a:gd name="connsiteY1" fmla="*/ 2105660 h 2247900"/>
              <a:gd name="connsiteX2" fmla="*/ 213360 w 394970"/>
              <a:gd name="connsiteY2" fmla="*/ 1071880 h 2247900"/>
              <a:gd name="connsiteX3" fmla="*/ 283210 w 394970"/>
              <a:gd name="connsiteY3" fmla="*/ 322580 h 2247900"/>
              <a:gd name="connsiteX4" fmla="*/ 394970 w 394970"/>
              <a:gd name="connsiteY4" fmla="*/ 0 h 2247900"/>
              <a:gd name="connsiteX0" fmla="*/ 0 w 394970"/>
              <a:gd name="connsiteY0" fmla="*/ 2247900 h 2247900"/>
              <a:gd name="connsiteX1" fmla="*/ 88900 w 394970"/>
              <a:gd name="connsiteY1" fmla="*/ 210566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62230 w 394970"/>
              <a:gd name="connsiteY1" fmla="*/ 205994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62230 w 394970"/>
              <a:gd name="connsiteY1" fmla="*/ 208280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77470 w 394970"/>
              <a:gd name="connsiteY1" fmla="*/ 209423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77470 w 394970"/>
              <a:gd name="connsiteY1" fmla="*/ 209423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85090 w 394970"/>
              <a:gd name="connsiteY1" fmla="*/ 210566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85090 w 394970"/>
              <a:gd name="connsiteY1" fmla="*/ 210566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417830"/>
              <a:gd name="connsiteY0" fmla="*/ 2278380 h 2278380"/>
              <a:gd name="connsiteX1" fmla="*/ 85090 w 417830"/>
              <a:gd name="connsiteY1" fmla="*/ 2136140 h 2278380"/>
              <a:gd name="connsiteX2" fmla="*/ 123190 w 417830"/>
              <a:gd name="connsiteY2" fmla="*/ 1896110 h 2278380"/>
              <a:gd name="connsiteX3" fmla="*/ 213360 w 417830"/>
              <a:gd name="connsiteY3" fmla="*/ 1102360 h 2278380"/>
              <a:gd name="connsiteX4" fmla="*/ 283210 w 417830"/>
              <a:gd name="connsiteY4" fmla="*/ 353060 h 2278380"/>
              <a:gd name="connsiteX5" fmla="*/ 417830 w 417830"/>
              <a:gd name="connsiteY5" fmla="*/ 0 h 2278380"/>
              <a:gd name="connsiteX0" fmla="*/ 0 w 417830"/>
              <a:gd name="connsiteY0" fmla="*/ 2278380 h 2278380"/>
              <a:gd name="connsiteX1" fmla="*/ 85090 w 417830"/>
              <a:gd name="connsiteY1" fmla="*/ 2136140 h 2278380"/>
              <a:gd name="connsiteX2" fmla="*/ 123190 w 417830"/>
              <a:gd name="connsiteY2" fmla="*/ 1896110 h 2278380"/>
              <a:gd name="connsiteX3" fmla="*/ 213360 w 417830"/>
              <a:gd name="connsiteY3" fmla="*/ 1102360 h 2278380"/>
              <a:gd name="connsiteX4" fmla="*/ 283210 w 417830"/>
              <a:gd name="connsiteY4" fmla="*/ 353060 h 2278380"/>
              <a:gd name="connsiteX5" fmla="*/ 417830 w 417830"/>
              <a:gd name="connsiteY5" fmla="*/ 0 h 2278380"/>
              <a:gd name="connsiteX0" fmla="*/ 0 w 417830"/>
              <a:gd name="connsiteY0" fmla="*/ 2278380 h 2278380"/>
              <a:gd name="connsiteX1" fmla="*/ 85090 w 417830"/>
              <a:gd name="connsiteY1" fmla="*/ 2136140 h 2278380"/>
              <a:gd name="connsiteX2" fmla="*/ 123190 w 417830"/>
              <a:gd name="connsiteY2" fmla="*/ 1896110 h 2278380"/>
              <a:gd name="connsiteX3" fmla="*/ 213360 w 417830"/>
              <a:gd name="connsiteY3" fmla="*/ 1102360 h 2278380"/>
              <a:gd name="connsiteX4" fmla="*/ 294640 w 417830"/>
              <a:gd name="connsiteY4" fmla="*/ 356870 h 2278380"/>
              <a:gd name="connsiteX5" fmla="*/ 417830 w 417830"/>
              <a:gd name="connsiteY5" fmla="*/ 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30" h="2278380">
                <a:moveTo>
                  <a:pt x="0" y="2278380"/>
                </a:moveTo>
                <a:cubicBezTo>
                  <a:pt x="12277" y="2216573"/>
                  <a:pt x="7620" y="2324523"/>
                  <a:pt x="85090" y="2136140"/>
                </a:cubicBezTo>
                <a:cubicBezTo>
                  <a:pt x="101177" y="2066078"/>
                  <a:pt x="102447" y="2068407"/>
                  <a:pt x="123190" y="1896110"/>
                </a:cubicBezTo>
                <a:cubicBezTo>
                  <a:pt x="143933" y="1723813"/>
                  <a:pt x="186055" y="1372235"/>
                  <a:pt x="213360" y="1102360"/>
                </a:cubicBezTo>
                <a:cubicBezTo>
                  <a:pt x="240665" y="832485"/>
                  <a:pt x="262467" y="536787"/>
                  <a:pt x="294640" y="356870"/>
                </a:cubicBezTo>
                <a:cubicBezTo>
                  <a:pt x="326813" y="176953"/>
                  <a:pt x="381423" y="54398"/>
                  <a:pt x="41783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5D66AD8-2799-CAB6-57D2-C72B366DC9C5}"/>
              </a:ext>
            </a:extLst>
          </p:cNvPr>
          <p:cNvSpPr/>
          <p:nvPr/>
        </p:nvSpPr>
        <p:spPr>
          <a:xfrm>
            <a:off x="4329030" y="1863655"/>
            <a:ext cx="1875790" cy="698360"/>
          </a:xfrm>
          <a:custGeom>
            <a:avLst/>
            <a:gdLst>
              <a:gd name="connsiteX0" fmla="*/ 0 w 406400"/>
              <a:gd name="connsiteY0" fmla="*/ 2255520 h 2350000"/>
              <a:gd name="connsiteX1" fmla="*/ 50800 w 406400"/>
              <a:gd name="connsiteY1" fmla="*/ 2219960 h 2350000"/>
              <a:gd name="connsiteX2" fmla="*/ 228600 w 406400"/>
              <a:gd name="connsiteY2" fmla="*/ 995680 h 2350000"/>
              <a:gd name="connsiteX3" fmla="*/ 406400 w 406400"/>
              <a:gd name="connsiteY3" fmla="*/ 0 h 2350000"/>
              <a:gd name="connsiteX0" fmla="*/ 0 w 406400"/>
              <a:gd name="connsiteY0" fmla="*/ 2255520 h 2255520"/>
              <a:gd name="connsiteX1" fmla="*/ 228600 w 406400"/>
              <a:gd name="connsiteY1" fmla="*/ 995680 h 2255520"/>
              <a:gd name="connsiteX2" fmla="*/ 406400 w 406400"/>
              <a:gd name="connsiteY2" fmla="*/ 0 h 2255520"/>
              <a:gd name="connsiteX0" fmla="*/ 0 w 406400"/>
              <a:gd name="connsiteY0" fmla="*/ 2255520 h 2255520"/>
              <a:gd name="connsiteX1" fmla="*/ 213360 w 406400"/>
              <a:gd name="connsiteY1" fmla="*/ 1079500 h 2255520"/>
              <a:gd name="connsiteX2" fmla="*/ 406400 w 406400"/>
              <a:gd name="connsiteY2" fmla="*/ 0 h 2255520"/>
              <a:gd name="connsiteX0" fmla="*/ 0 w 406400"/>
              <a:gd name="connsiteY0" fmla="*/ 2255520 h 2255520"/>
              <a:gd name="connsiteX1" fmla="*/ 115570 w 406400"/>
              <a:gd name="connsiteY1" fmla="*/ 1953260 h 2255520"/>
              <a:gd name="connsiteX2" fmla="*/ 213360 w 406400"/>
              <a:gd name="connsiteY2" fmla="*/ 1079500 h 2255520"/>
              <a:gd name="connsiteX3" fmla="*/ 406400 w 406400"/>
              <a:gd name="connsiteY3" fmla="*/ 0 h 2255520"/>
              <a:gd name="connsiteX0" fmla="*/ 0 w 406400"/>
              <a:gd name="connsiteY0" fmla="*/ 2255520 h 2255520"/>
              <a:gd name="connsiteX1" fmla="*/ 115570 w 406400"/>
              <a:gd name="connsiteY1" fmla="*/ 1953260 h 2255520"/>
              <a:gd name="connsiteX2" fmla="*/ 213360 w 406400"/>
              <a:gd name="connsiteY2" fmla="*/ 1079500 h 2255520"/>
              <a:gd name="connsiteX3" fmla="*/ 294640 w 406400"/>
              <a:gd name="connsiteY3" fmla="*/ 330200 h 2255520"/>
              <a:gd name="connsiteX4" fmla="*/ 406400 w 406400"/>
              <a:gd name="connsiteY4" fmla="*/ 0 h 2255520"/>
              <a:gd name="connsiteX0" fmla="*/ 0 w 394970"/>
              <a:gd name="connsiteY0" fmla="*/ 2247900 h 2247900"/>
              <a:gd name="connsiteX1" fmla="*/ 115570 w 394970"/>
              <a:gd name="connsiteY1" fmla="*/ 1945640 h 2247900"/>
              <a:gd name="connsiteX2" fmla="*/ 213360 w 394970"/>
              <a:gd name="connsiteY2" fmla="*/ 1071880 h 2247900"/>
              <a:gd name="connsiteX3" fmla="*/ 294640 w 394970"/>
              <a:gd name="connsiteY3" fmla="*/ 322580 h 2247900"/>
              <a:gd name="connsiteX4" fmla="*/ 394970 w 394970"/>
              <a:gd name="connsiteY4" fmla="*/ 0 h 2247900"/>
              <a:gd name="connsiteX0" fmla="*/ 0 w 394970"/>
              <a:gd name="connsiteY0" fmla="*/ 2247900 h 2247900"/>
              <a:gd name="connsiteX1" fmla="*/ 115570 w 394970"/>
              <a:gd name="connsiteY1" fmla="*/ 1945640 h 2247900"/>
              <a:gd name="connsiteX2" fmla="*/ 213360 w 394970"/>
              <a:gd name="connsiteY2" fmla="*/ 1071880 h 2247900"/>
              <a:gd name="connsiteX3" fmla="*/ 283210 w 394970"/>
              <a:gd name="connsiteY3" fmla="*/ 322580 h 2247900"/>
              <a:gd name="connsiteX4" fmla="*/ 394970 w 394970"/>
              <a:gd name="connsiteY4" fmla="*/ 0 h 2247900"/>
              <a:gd name="connsiteX0" fmla="*/ 0 w 394970"/>
              <a:gd name="connsiteY0" fmla="*/ 2247900 h 2247900"/>
              <a:gd name="connsiteX1" fmla="*/ 88900 w 394970"/>
              <a:gd name="connsiteY1" fmla="*/ 2105660 h 2247900"/>
              <a:gd name="connsiteX2" fmla="*/ 213360 w 394970"/>
              <a:gd name="connsiteY2" fmla="*/ 1071880 h 2247900"/>
              <a:gd name="connsiteX3" fmla="*/ 283210 w 394970"/>
              <a:gd name="connsiteY3" fmla="*/ 322580 h 2247900"/>
              <a:gd name="connsiteX4" fmla="*/ 394970 w 394970"/>
              <a:gd name="connsiteY4" fmla="*/ 0 h 2247900"/>
              <a:gd name="connsiteX0" fmla="*/ 0 w 394970"/>
              <a:gd name="connsiteY0" fmla="*/ 2247900 h 2247900"/>
              <a:gd name="connsiteX1" fmla="*/ 88900 w 394970"/>
              <a:gd name="connsiteY1" fmla="*/ 210566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62230 w 394970"/>
              <a:gd name="connsiteY1" fmla="*/ 205994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62230 w 394970"/>
              <a:gd name="connsiteY1" fmla="*/ 208280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77470 w 394970"/>
              <a:gd name="connsiteY1" fmla="*/ 209423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77470 w 394970"/>
              <a:gd name="connsiteY1" fmla="*/ 209423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85090 w 394970"/>
              <a:gd name="connsiteY1" fmla="*/ 210566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85090 w 394970"/>
              <a:gd name="connsiteY1" fmla="*/ 210566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417830"/>
              <a:gd name="connsiteY0" fmla="*/ 2278380 h 2278380"/>
              <a:gd name="connsiteX1" fmla="*/ 85090 w 417830"/>
              <a:gd name="connsiteY1" fmla="*/ 2136140 h 2278380"/>
              <a:gd name="connsiteX2" fmla="*/ 123190 w 417830"/>
              <a:gd name="connsiteY2" fmla="*/ 1896110 h 2278380"/>
              <a:gd name="connsiteX3" fmla="*/ 213360 w 417830"/>
              <a:gd name="connsiteY3" fmla="*/ 1102360 h 2278380"/>
              <a:gd name="connsiteX4" fmla="*/ 283210 w 417830"/>
              <a:gd name="connsiteY4" fmla="*/ 353060 h 2278380"/>
              <a:gd name="connsiteX5" fmla="*/ 417830 w 417830"/>
              <a:gd name="connsiteY5" fmla="*/ 0 h 2278380"/>
              <a:gd name="connsiteX0" fmla="*/ 0 w 417830"/>
              <a:gd name="connsiteY0" fmla="*/ 2278380 h 2278380"/>
              <a:gd name="connsiteX1" fmla="*/ 85090 w 417830"/>
              <a:gd name="connsiteY1" fmla="*/ 2136140 h 2278380"/>
              <a:gd name="connsiteX2" fmla="*/ 123190 w 417830"/>
              <a:gd name="connsiteY2" fmla="*/ 1896110 h 2278380"/>
              <a:gd name="connsiteX3" fmla="*/ 213360 w 417830"/>
              <a:gd name="connsiteY3" fmla="*/ 1102360 h 2278380"/>
              <a:gd name="connsiteX4" fmla="*/ 283210 w 417830"/>
              <a:gd name="connsiteY4" fmla="*/ 353060 h 2278380"/>
              <a:gd name="connsiteX5" fmla="*/ 417830 w 417830"/>
              <a:gd name="connsiteY5" fmla="*/ 0 h 2278380"/>
              <a:gd name="connsiteX0" fmla="*/ 0 w 417830"/>
              <a:gd name="connsiteY0" fmla="*/ 2278380 h 2278380"/>
              <a:gd name="connsiteX1" fmla="*/ 85090 w 417830"/>
              <a:gd name="connsiteY1" fmla="*/ 2136140 h 2278380"/>
              <a:gd name="connsiteX2" fmla="*/ 123190 w 417830"/>
              <a:gd name="connsiteY2" fmla="*/ 1896110 h 2278380"/>
              <a:gd name="connsiteX3" fmla="*/ 213360 w 417830"/>
              <a:gd name="connsiteY3" fmla="*/ 1102360 h 2278380"/>
              <a:gd name="connsiteX4" fmla="*/ 294640 w 417830"/>
              <a:gd name="connsiteY4" fmla="*/ 356870 h 2278380"/>
              <a:gd name="connsiteX5" fmla="*/ 417830 w 417830"/>
              <a:gd name="connsiteY5" fmla="*/ 0 h 2278380"/>
              <a:gd name="connsiteX0" fmla="*/ 0 w 1769110"/>
              <a:gd name="connsiteY0" fmla="*/ 1445260 h 2161116"/>
              <a:gd name="connsiteX1" fmla="*/ 1436370 w 1769110"/>
              <a:gd name="connsiteY1" fmla="*/ 2136140 h 2161116"/>
              <a:gd name="connsiteX2" fmla="*/ 1474470 w 1769110"/>
              <a:gd name="connsiteY2" fmla="*/ 1896110 h 2161116"/>
              <a:gd name="connsiteX3" fmla="*/ 1564640 w 1769110"/>
              <a:gd name="connsiteY3" fmla="*/ 1102360 h 2161116"/>
              <a:gd name="connsiteX4" fmla="*/ 1645920 w 1769110"/>
              <a:gd name="connsiteY4" fmla="*/ 356870 h 2161116"/>
              <a:gd name="connsiteX5" fmla="*/ 1769110 w 1769110"/>
              <a:gd name="connsiteY5" fmla="*/ 0 h 2161116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30109"/>
              <a:gd name="connsiteX1" fmla="*/ 323850 w 1769110"/>
              <a:gd name="connsiteY1" fmla="*/ 1475740 h 1930109"/>
              <a:gd name="connsiteX2" fmla="*/ 1474470 w 1769110"/>
              <a:gd name="connsiteY2" fmla="*/ 1896110 h 1930109"/>
              <a:gd name="connsiteX3" fmla="*/ 1564640 w 1769110"/>
              <a:gd name="connsiteY3" fmla="*/ 1102360 h 1930109"/>
              <a:gd name="connsiteX4" fmla="*/ 1645920 w 1769110"/>
              <a:gd name="connsiteY4" fmla="*/ 356870 h 1930109"/>
              <a:gd name="connsiteX5" fmla="*/ 1769110 w 1769110"/>
              <a:gd name="connsiteY5" fmla="*/ 0 h 1930109"/>
              <a:gd name="connsiteX0" fmla="*/ 0 w 1769110"/>
              <a:gd name="connsiteY0" fmla="*/ 1445260 h 1929862"/>
              <a:gd name="connsiteX1" fmla="*/ 323850 w 1769110"/>
              <a:gd name="connsiteY1" fmla="*/ 1475740 h 1929862"/>
              <a:gd name="connsiteX2" fmla="*/ 1474470 w 1769110"/>
              <a:gd name="connsiteY2" fmla="*/ 1896110 h 1929862"/>
              <a:gd name="connsiteX3" fmla="*/ 1564640 w 1769110"/>
              <a:gd name="connsiteY3" fmla="*/ 1102360 h 1929862"/>
              <a:gd name="connsiteX4" fmla="*/ 1645920 w 1769110"/>
              <a:gd name="connsiteY4" fmla="*/ 356870 h 1929862"/>
              <a:gd name="connsiteX5" fmla="*/ 1769110 w 1769110"/>
              <a:gd name="connsiteY5" fmla="*/ 0 h 1929862"/>
              <a:gd name="connsiteX0" fmla="*/ 0 w 1769110"/>
              <a:gd name="connsiteY0" fmla="*/ 1445260 h 1929618"/>
              <a:gd name="connsiteX1" fmla="*/ 323850 w 1769110"/>
              <a:gd name="connsiteY1" fmla="*/ 1475740 h 1929618"/>
              <a:gd name="connsiteX2" fmla="*/ 1474470 w 1769110"/>
              <a:gd name="connsiteY2" fmla="*/ 1896110 h 1929618"/>
              <a:gd name="connsiteX3" fmla="*/ 1564640 w 1769110"/>
              <a:gd name="connsiteY3" fmla="*/ 1102360 h 1929618"/>
              <a:gd name="connsiteX4" fmla="*/ 1645920 w 1769110"/>
              <a:gd name="connsiteY4" fmla="*/ 356870 h 1929618"/>
              <a:gd name="connsiteX5" fmla="*/ 1769110 w 1769110"/>
              <a:gd name="connsiteY5" fmla="*/ 0 h 1929618"/>
              <a:gd name="connsiteX0" fmla="*/ 0 w 1868170"/>
              <a:gd name="connsiteY0" fmla="*/ 1099718 h 1801835"/>
              <a:gd name="connsiteX1" fmla="*/ 323850 w 1868170"/>
              <a:gd name="connsiteY1" fmla="*/ 1130198 h 1801835"/>
              <a:gd name="connsiteX2" fmla="*/ 1474470 w 1868170"/>
              <a:gd name="connsiteY2" fmla="*/ 1550568 h 1801835"/>
              <a:gd name="connsiteX3" fmla="*/ 1564640 w 1868170"/>
              <a:gd name="connsiteY3" fmla="*/ 756818 h 1801835"/>
              <a:gd name="connsiteX4" fmla="*/ 1645920 w 1868170"/>
              <a:gd name="connsiteY4" fmla="*/ 11328 h 1801835"/>
              <a:gd name="connsiteX5" fmla="*/ 1868170 w 1868170"/>
              <a:gd name="connsiteY5" fmla="*/ 1800758 h 1801835"/>
              <a:gd name="connsiteX0" fmla="*/ 0 w 1868170"/>
              <a:gd name="connsiteY0" fmla="*/ 344783 h 1045823"/>
              <a:gd name="connsiteX1" fmla="*/ 323850 w 1868170"/>
              <a:gd name="connsiteY1" fmla="*/ 375263 h 1045823"/>
              <a:gd name="connsiteX2" fmla="*/ 1474470 w 1868170"/>
              <a:gd name="connsiteY2" fmla="*/ 795633 h 1045823"/>
              <a:gd name="connsiteX3" fmla="*/ 1564640 w 1868170"/>
              <a:gd name="connsiteY3" fmla="*/ 1883 h 1045823"/>
              <a:gd name="connsiteX4" fmla="*/ 1868170 w 1868170"/>
              <a:gd name="connsiteY4" fmla="*/ 1045823 h 1045823"/>
              <a:gd name="connsiteX0" fmla="*/ 0 w 1868170"/>
              <a:gd name="connsiteY0" fmla="*/ 4940 h 705980"/>
              <a:gd name="connsiteX1" fmla="*/ 323850 w 1868170"/>
              <a:gd name="connsiteY1" fmla="*/ 35420 h 705980"/>
              <a:gd name="connsiteX2" fmla="*/ 1474470 w 1868170"/>
              <a:gd name="connsiteY2" fmla="*/ 455790 h 705980"/>
              <a:gd name="connsiteX3" fmla="*/ 1868170 w 1868170"/>
              <a:gd name="connsiteY3" fmla="*/ 705980 h 705980"/>
              <a:gd name="connsiteX0" fmla="*/ 0 w 1868170"/>
              <a:gd name="connsiteY0" fmla="*/ 4940 h 705980"/>
              <a:gd name="connsiteX1" fmla="*/ 323850 w 1868170"/>
              <a:gd name="connsiteY1" fmla="*/ 35420 h 705980"/>
              <a:gd name="connsiteX2" fmla="*/ 1403350 w 1868170"/>
              <a:gd name="connsiteY2" fmla="*/ 618350 h 705980"/>
              <a:gd name="connsiteX3" fmla="*/ 1868170 w 1868170"/>
              <a:gd name="connsiteY3" fmla="*/ 705980 h 705980"/>
              <a:gd name="connsiteX0" fmla="*/ 0 w 1880870"/>
              <a:gd name="connsiteY0" fmla="*/ 4940 h 705980"/>
              <a:gd name="connsiteX1" fmla="*/ 323850 w 1880870"/>
              <a:gd name="connsiteY1" fmla="*/ 35420 h 705980"/>
              <a:gd name="connsiteX2" fmla="*/ 1403350 w 1880870"/>
              <a:gd name="connsiteY2" fmla="*/ 618350 h 705980"/>
              <a:gd name="connsiteX3" fmla="*/ 1880870 w 1880870"/>
              <a:gd name="connsiteY3" fmla="*/ 705980 h 705980"/>
              <a:gd name="connsiteX0" fmla="*/ 0 w 1888490"/>
              <a:gd name="connsiteY0" fmla="*/ 4940 h 705980"/>
              <a:gd name="connsiteX1" fmla="*/ 323850 w 1888490"/>
              <a:gd name="connsiteY1" fmla="*/ 35420 h 705980"/>
              <a:gd name="connsiteX2" fmla="*/ 1403350 w 1888490"/>
              <a:gd name="connsiteY2" fmla="*/ 618350 h 705980"/>
              <a:gd name="connsiteX3" fmla="*/ 1888490 w 1888490"/>
              <a:gd name="connsiteY3" fmla="*/ 705980 h 705980"/>
              <a:gd name="connsiteX0" fmla="*/ 0 w 1888490"/>
              <a:gd name="connsiteY0" fmla="*/ 4940 h 705980"/>
              <a:gd name="connsiteX1" fmla="*/ 323850 w 1888490"/>
              <a:gd name="connsiteY1" fmla="*/ 35420 h 705980"/>
              <a:gd name="connsiteX2" fmla="*/ 643570 w 1888490"/>
              <a:gd name="connsiteY2" fmla="*/ 161089 h 705980"/>
              <a:gd name="connsiteX3" fmla="*/ 1403350 w 1888490"/>
              <a:gd name="connsiteY3" fmla="*/ 618350 h 705980"/>
              <a:gd name="connsiteX4" fmla="*/ 1888490 w 1888490"/>
              <a:gd name="connsiteY4" fmla="*/ 705980 h 705980"/>
              <a:gd name="connsiteX0" fmla="*/ 0 w 1875790"/>
              <a:gd name="connsiteY0" fmla="*/ 4940 h 698360"/>
              <a:gd name="connsiteX1" fmla="*/ 323850 w 1875790"/>
              <a:gd name="connsiteY1" fmla="*/ 35420 h 698360"/>
              <a:gd name="connsiteX2" fmla="*/ 643570 w 1875790"/>
              <a:gd name="connsiteY2" fmla="*/ 161089 h 698360"/>
              <a:gd name="connsiteX3" fmla="*/ 1403350 w 1875790"/>
              <a:gd name="connsiteY3" fmla="*/ 618350 h 698360"/>
              <a:gd name="connsiteX4" fmla="*/ 1875790 w 1875790"/>
              <a:gd name="connsiteY4" fmla="*/ 698360 h 698360"/>
              <a:gd name="connsiteX0" fmla="*/ 0 w 1875790"/>
              <a:gd name="connsiteY0" fmla="*/ 4940 h 698360"/>
              <a:gd name="connsiteX1" fmla="*/ 323850 w 1875790"/>
              <a:gd name="connsiteY1" fmla="*/ 35420 h 698360"/>
              <a:gd name="connsiteX2" fmla="*/ 643570 w 1875790"/>
              <a:gd name="connsiteY2" fmla="*/ 161089 h 698360"/>
              <a:gd name="connsiteX3" fmla="*/ 1403350 w 1875790"/>
              <a:gd name="connsiteY3" fmla="*/ 618350 h 698360"/>
              <a:gd name="connsiteX4" fmla="*/ 1875790 w 1875790"/>
              <a:gd name="connsiteY4" fmla="*/ 698360 h 698360"/>
              <a:gd name="connsiteX0" fmla="*/ 0 w 1875790"/>
              <a:gd name="connsiteY0" fmla="*/ 4940 h 698360"/>
              <a:gd name="connsiteX1" fmla="*/ 323850 w 1875790"/>
              <a:gd name="connsiteY1" fmla="*/ 35420 h 698360"/>
              <a:gd name="connsiteX2" fmla="*/ 643570 w 1875790"/>
              <a:gd name="connsiteY2" fmla="*/ 161089 h 698360"/>
              <a:gd name="connsiteX3" fmla="*/ 1403350 w 1875790"/>
              <a:gd name="connsiteY3" fmla="*/ 618350 h 698360"/>
              <a:gd name="connsiteX4" fmla="*/ 1875790 w 1875790"/>
              <a:gd name="connsiteY4" fmla="*/ 698360 h 698360"/>
              <a:gd name="connsiteX0" fmla="*/ 0 w 1875790"/>
              <a:gd name="connsiteY0" fmla="*/ 4940 h 698360"/>
              <a:gd name="connsiteX1" fmla="*/ 323850 w 1875790"/>
              <a:gd name="connsiteY1" fmla="*/ 35420 h 698360"/>
              <a:gd name="connsiteX2" fmla="*/ 643570 w 1875790"/>
              <a:gd name="connsiteY2" fmla="*/ 161089 h 698360"/>
              <a:gd name="connsiteX3" fmla="*/ 1403350 w 1875790"/>
              <a:gd name="connsiteY3" fmla="*/ 618350 h 698360"/>
              <a:gd name="connsiteX4" fmla="*/ 1875790 w 1875790"/>
              <a:gd name="connsiteY4" fmla="*/ 698360 h 69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5790" h="698360">
                <a:moveTo>
                  <a:pt x="0" y="4940"/>
                </a:moveTo>
                <a:cubicBezTo>
                  <a:pt x="45297" y="-11147"/>
                  <a:pt x="220980" y="15523"/>
                  <a:pt x="323850" y="35420"/>
                </a:cubicBezTo>
                <a:cubicBezTo>
                  <a:pt x="428148" y="64408"/>
                  <a:pt x="463653" y="63934"/>
                  <a:pt x="643570" y="161089"/>
                </a:cubicBezTo>
                <a:cubicBezTo>
                  <a:pt x="823487" y="258244"/>
                  <a:pt x="1182740" y="545738"/>
                  <a:pt x="1403350" y="618350"/>
                </a:cubicBezTo>
                <a:cubicBezTo>
                  <a:pt x="1660737" y="730110"/>
                  <a:pt x="1773449" y="669097"/>
                  <a:pt x="1875790" y="6983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CF86085E-40E2-6228-628B-2A687CAFED2E}"/>
              </a:ext>
            </a:extLst>
          </p:cNvPr>
          <p:cNvSpPr/>
          <p:nvPr/>
        </p:nvSpPr>
        <p:spPr>
          <a:xfrm>
            <a:off x="7092001" y="2564515"/>
            <a:ext cx="538829" cy="680619"/>
          </a:xfrm>
          <a:custGeom>
            <a:avLst/>
            <a:gdLst>
              <a:gd name="connsiteX0" fmla="*/ 0 w 406400"/>
              <a:gd name="connsiteY0" fmla="*/ 2255520 h 2350000"/>
              <a:gd name="connsiteX1" fmla="*/ 50800 w 406400"/>
              <a:gd name="connsiteY1" fmla="*/ 2219960 h 2350000"/>
              <a:gd name="connsiteX2" fmla="*/ 228600 w 406400"/>
              <a:gd name="connsiteY2" fmla="*/ 995680 h 2350000"/>
              <a:gd name="connsiteX3" fmla="*/ 406400 w 406400"/>
              <a:gd name="connsiteY3" fmla="*/ 0 h 2350000"/>
              <a:gd name="connsiteX0" fmla="*/ 0 w 406400"/>
              <a:gd name="connsiteY0" fmla="*/ 2255520 h 2255520"/>
              <a:gd name="connsiteX1" fmla="*/ 228600 w 406400"/>
              <a:gd name="connsiteY1" fmla="*/ 995680 h 2255520"/>
              <a:gd name="connsiteX2" fmla="*/ 406400 w 406400"/>
              <a:gd name="connsiteY2" fmla="*/ 0 h 2255520"/>
              <a:gd name="connsiteX0" fmla="*/ 0 w 406400"/>
              <a:gd name="connsiteY0" fmla="*/ 2255520 h 2255520"/>
              <a:gd name="connsiteX1" fmla="*/ 213360 w 406400"/>
              <a:gd name="connsiteY1" fmla="*/ 1079500 h 2255520"/>
              <a:gd name="connsiteX2" fmla="*/ 406400 w 406400"/>
              <a:gd name="connsiteY2" fmla="*/ 0 h 2255520"/>
              <a:gd name="connsiteX0" fmla="*/ 0 w 406400"/>
              <a:gd name="connsiteY0" fmla="*/ 2255520 h 2255520"/>
              <a:gd name="connsiteX1" fmla="*/ 115570 w 406400"/>
              <a:gd name="connsiteY1" fmla="*/ 1953260 h 2255520"/>
              <a:gd name="connsiteX2" fmla="*/ 213360 w 406400"/>
              <a:gd name="connsiteY2" fmla="*/ 1079500 h 2255520"/>
              <a:gd name="connsiteX3" fmla="*/ 406400 w 406400"/>
              <a:gd name="connsiteY3" fmla="*/ 0 h 2255520"/>
              <a:gd name="connsiteX0" fmla="*/ 0 w 406400"/>
              <a:gd name="connsiteY0" fmla="*/ 2255520 h 2255520"/>
              <a:gd name="connsiteX1" fmla="*/ 115570 w 406400"/>
              <a:gd name="connsiteY1" fmla="*/ 1953260 h 2255520"/>
              <a:gd name="connsiteX2" fmla="*/ 213360 w 406400"/>
              <a:gd name="connsiteY2" fmla="*/ 1079500 h 2255520"/>
              <a:gd name="connsiteX3" fmla="*/ 294640 w 406400"/>
              <a:gd name="connsiteY3" fmla="*/ 330200 h 2255520"/>
              <a:gd name="connsiteX4" fmla="*/ 406400 w 406400"/>
              <a:gd name="connsiteY4" fmla="*/ 0 h 2255520"/>
              <a:gd name="connsiteX0" fmla="*/ 0 w 394970"/>
              <a:gd name="connsiteY0" fmla="*/ 2247900 h 2247900"/>
              <a:gd name="connsiteX1" fmla="*/ 115570 w 394970"/>
              <a:gd name="connsiteY1" fmla="*/ 1945640 h 2247900"/>
              <a:gd name="connsiteX2" fmla="*/ 213360 w 394970"/>
              <a:gd name="connsiteY2" fmla="*/ 1071880 h 2247900"/>
              <a:gd name="connsiteX3" fmla="*/ 294640 w 394970"/>
              <a:gd name="connsiteY3" fmla="*/ 322580 h 2247900"/>
              <a:gd name="connsiteX4" fmla="*/ 394970 w 394970"/>
              <a:gd name="connsiteY4" fmla="*/ 0 h 2247900"/>
              <a:gd name="connsiteX0" fmla="*/ 0 w 394970"/>
              <a:gd name="connsiteY0" fmla="*/ 2247900 h 2247900"/>
              <a:gd name="connsiteX1" fmla="*/ 115570 w 394970"/>
              <a:gd name="connsiteY1" fmla="*/ 1945640 h 2247900"/>
              <a:gd name="connsiteX2" fmla="*/ 213360 w 394970"/>
              <a:gd name="connsiteY2" fmla="*/ 1071880 h 2247900"/>
              <a:gd name="connsiteX3" fmla="*/ 283210 w 394970"/>
              <a:gd name="connsiteY3" fmla="*/ 322580 h 2247900"/>
              <a:gd name="connsiteX4" fmla="*/ 394970 w 394970"/>
              <a:gd name="connsiteY4" fmla="*/ 0 h 2247900"/>
              <a:gd name="connsiteX0" fmla="*/ 0 w 394970"/>
              <a:gd name="connsiteY0" fmla="*/ 2247900 h 2247900"/>
              <a:gd name="connsiteX1" fmla="*/ 88900 w 394970"/>
              <a:gd name="connsiteY1" fmla="*/ 2105660 h 2247900"/>
              <a:gd name="connsiteX2" fmla="*/ 213360 w 394970"/>
              <a:gd name="connsiteY2" fmla="*/ 1071880 h 2247900"/>
              <a:gd name="connsiteX3" fmla="*/ 283210 w 394970"/>
              <a:gd name="connsiteY3" fmla="*/ 322580 h 2247900"/>
              <a:gd name="connsiteX4" fmla="*/ 394970 w 394970"/>
              <a:gd name="connsiteY4" fmla="*/ 0 h 2247900"/>
              <a:gd name="connsiteX0" fmla="*/ 0 w 394970"/>
              <a:gd name="connsiteY0" fmla="*/ 2247900 h 2247900"/>
              <a:gd name="connsiteX1" fmla="*/ 88900 w 394970"/>
              <a:gd name="connsiteY1" fmla="*/ 210566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62230 w 394970"/>
              <a:gd name="connsiteY1" fmla="*/ 205994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62230 w 394970"/>
              <a:gd name="connsiteY1" fmla="*/ 208280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77470 w 394970"/>
              <a:gd name="connsiteY1" fmla="*/ 209423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77470 w 394970"/>
              <a:gd name="connsiteY1" fmla="*/ 209423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85090 w 394970"/>
              <a:gd name="connsiteY1" fmla="*/ 210566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394970"/>
              <a:gd name="connsiteY0" fmla="*/ 2247900 h 2247900"/>
              <a:gd name="connsiteX1" fmla="*/ 85090 w 394970"/>
              <a:gd name="connsiteY1" fmla="*/ 2105660 h 2247900"/>
              <a:gd name="connsiteX2" fmla="*/ 123190 w 394970"/>
              <a:gd name="connsiteY2" fmla="*/ 1865630 h 2247900"/>
              <a:gd name="connsiteX3" fmla="*/ 213360 w 394970"/>
              <a:gd name="connsiteY3" fmla="*/ 1071880 h 2247900"/>
              <a:gd name="connsiteX4" fmla="*/ 283210 w 394970"/>
              <a:gd name="connsiteY4" fmla="*/ 322580 h 2247900"/>
              <a:gd name="connsiteX5" fmla="*/ 394970 w 394970"/>
              <a:gd name="connsiteY5" fmla="*/ 0 h 2247900"/>
              <a:gd name="connsiteX0" fmla="*/ 0 w 417830"/>
              <a:gd name="connsiteY0" fmla="*/ 2278380 h 2278380"/>
              <a:gd name="connsiteX1" fmla="*/ 85090 w 417830"/>
              <a:gd name="connsiteY1" fmla="*/ 2136140 h 2278380"/>
              <a:gd name="connsiteX2" fmla="*/ 123190 w 417830"/>
              <a:gd name="connsiteY2" fmla="*/ 1896110 h 2278380"/>
              <a:gd name="connsiteX3" fmla="*/ 213360 w 417830"/>
              <a:gd name="connsiteY3" fmla="*/ 1102360 h 2278380"/>
              <a:gd name="connsiteX4" fmla="*/ 283210 w 417830"/>
              <a:gd name="connsiteY4" fmla="*/ 353060 h 2278380"/>
              <a:gd name="connsiteX5" fmla="*/ 417830 w 417830"/>
              <a:gd name="connsiteY5" fmla="*/ 0 h 2278380"/>
              <a:gd name="connsiteX0" fmla="*/ 0 w 417830"/>
              <a:gd name="connsiteY0" fmla="*/ 2278380 h 2278380"/>
              <a:gd name="connsiteX1" fmla="*/ 85090 w 417830"/>
              <a:gd name="connsiteY1" fmla="*/ 2136140 h 2278380"/>
              <a:gd name="connsiteX2" fmla="*/ 123190 w 417830"/>
              <a:gd name="connsiteY2" fmla="*/ 1896110 h 2278380"/>
              <a:gd name="connsiteX3" fmla="*/ 213360 w 417830"/>
              <a:gd name="connsiteY3" fmla="*/ 1102360 h 2278380"/>
              <a:gd name="connsiteX4" fmla="*/ 283210 w 417830"/>
              <a:gd name="connsiteY4" fmla="*/ 353060 h 2278380"/>
              <a:gd name="connsiteX5" fmla="*/ 417830 w 417830"/>
              <a:gd name="connsiteY5" fmla="*/ 0 h 2278380"/>
              <a:gd name="connsiteX0" fmla="*/ 0 w 417830"/>
              <a:gd name="connsiteY0" fmla="*/ 2278380 h 2278380"/>
              <a:gd name="connsiteX1" fmla="*/ 85090 w 417830"/>
              <a:gd name="connsiteY1" fmla="*/ 2136140 h 2278380"/>
              <a:gd name="connsiteX2" fmla="*/ 123190 w 417830"/>
              <a:gd name="connsiteY2" fmla="*/ 1896110 h 2278380"/>
              <a:gd name="connsiteX3" fmla="*/ 213360 w 417830"/>
              <a:gd name="connsiteY3" fmla="*/ 1102360 h 2278380"/>
              <a:gd name="connsiteX4" fmla="*/ 294640 w 417830"/>
              <a:gd name="connsiteY4" fmla="*/ 356870 h 2278380"/>
              <a:gd name="connsiteX5" fmla="*/ 417830 w 417830"/>
              <a:gd name="connsiteY5" fmla="*/ 0 h 2278380"/>
              <a:gd name="connsiteX0" fmla="*/ 0 w 1769110"/>
              <a:gd name="connsiteY0" fmla="*/ 1445260 h 2161116"/>
              <a:gd name="connsiteX1" fmla="*/ 1436370 w 1769110"/>
              <a:gd name="connsiteY1" fmla="*/ 2136140 h 2161116"/>
              <a:gd name="connsiteX2" fmla="*/ 1474470 w 1769110"/>
              <a:gd name="connsiteY2" fmla="*/ 1896110 h 2161116"/>
              <a:gd name="connsiteX3" fmla="*/ 1564640 w 1769110"/>
              <a:gd name="connsiteY3" fmla="*/ 1102360 h 2161116"/>
              <a:gd name="connsiteX4" fmla="*/ 1645920 w 1769110"/>
              <a:gd name="connsiteY4" fmla="*/ 356870 h 2161116"/>
              <a:gd name="connsiteX5" fmla="*/ 1769110 w 1769110"/>
              <a:gd name="connsiteY5" fmla="*/ 0 h 2161116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24808"/>
              <a:gd name="connsiteX1" fmla="*/ 323850 w 1769110"/>
              <a:gd name="connsiteY1" fmla="*/ 1475740 h 1924808"/>
              <a:gd name="connsiteX2" fmla="*/ 1474470 w 1769110"/>
              <a:gd name="connsiteY2" fmla="*/ 1896110 h 1924808"/>
              <a:gd name="connsiteX3" fmla="*/ 1564640 w 1769110"/>
              <a:gd name="connsiteY3" fmla="*/ 1102360 h 1924808"/>
              <a:gd name="connsiteX4" fmla="*/ 1645920 w 1769110"/>
              <a:gd name="connsiteY4" fmla="*/ 356870 h 1924808"/>
              <a:gd name="connsiteX5" fmla="*/ 1769110 w 1769110"/>
              <a:gd name="connsiteY5" fmla="*/ 0 h 1924808"/>
              <a:gd name="connsiteX0" fmla="*/ 0 w 1769110"/>
              <a:gd name="connsiteY0" fmla="*/ 1445260 h 1930109"/>
              <a:gd name="connsiteX1" fmla="*/ 323850 w 1769110"/>
              <a:gd name="connsiteY1" fmla="*/ 1475740 h 1930109"/>
              <a:gd name="connsiteX2" fmla="*/ 1474470 w 1769110"/>
              <a:gd name="connsiteY2" fmla="*/ 1896110 h 1930109"/>
              <a:gd name="connsiteX3" fmla="*/ 1564640 w 1769110"/>
              <a:gd name="connsiteY3" fmla="*/ 1102360 h 1930109"/>
              <a:gd name="connsiteX4" fmla="*/ 1645920 w 1769110"/>
              <a:gd name="connsiteY4" fmla="*/ 356870 h 1930109"/>
              <a:gd name="connsiteX5" fmla="*/ 1769110 w 1769110"/>
              <a:gd name="connsiteY5" fmla="*/ 0 h 1930109"/>
              <a:gd name="connsiteX0" fmla="*/ 0 w 1769110"/>
              <a:gd name="connsiteY0" fmla="*/ 1445260 h 1929862"/>
              <a:gd name="connsiteX1" fmla="*/ 323850 w 1769110"/>
              <a:gd name="connsiteY1" fmla="*/ 1475740 h 1929862"/>
              <a:gd name="connsiteX2" fmla="*/ 1474470 w 1769110"/>
              <a:gd name="connsiteY2" fmla="*/ 1896110 h 1929862"/>
              <a:gd name="connsiteX3" fmla="*/ 1564640 w 1769110"/>
              <a:gd name="connsiteY3" fmla="*/ 1102360 h 1929862"/>
              <a:gd name="connsiteX4" fmla="*/ 1645920 w 1769110"/>
              <a:gd name="connsiteY4" fmla="*/ 356870 h 1929862"/>
              <a:gd name="connsiteX5" fmla="*/ 1769110 w 1769110"/>
              <a:gd name="connsiteY5" fmla="*/ 0 h 1929862"/>
              <a:gd name="connsiteX0" fmla="*/ 0 w 1769110"/>
              <a:gd name="connsiteY0" fmla="*/ 1445260 h 1929618"/>
              <a:gd name="connsiteX1" fmla="*/ 323850 w 1769110"/>
              <a:gd name="connsiteY1" fmla="*/ 1475740 h 1929618"/>
              <a:gd name="connsiteX2" fmla="*/ 1474470 w 1769110"/>
              <a:gd name="connsiteY2" fmla="*/ 1896110 h 1929618"/>
              <a:gd name="connsiteX3" fmla="*/ 1564640 w 1769110"/>
              <a:gd name="connsiteY3" fmla="*/ 1102360 h 1929618"/>
              <a:gd name="connsiteX4" fmla="*/ 1645920 w 1769110"/>
              <a:gd name="connsiteY4" fmla="*/ 356870 h 1929618"/>
              <a:gd name="connsiteX5" fmla="*/ 1769110 w 1769110"/>
              <a:gd name="connsiteY5" fmla="*/ 0 h 1929618"/>
              <a:gd name="connsiteX0" fmla="*/ 0 w 1868170"/>
              <a:gd name="connsiteY0" fmla="*/ 1099718 h 1801835"/>
              <a:gd name="connsiteX1" fmla="*/ 323850 w 1868170"/>
              <a:gd name="connsiteY1" fmla="*/ 1130198 h 1801835"/>
              <a:gd name="connsiteX2" fmla="*/ 1474470 w 1868170"/>
              <a:gd name="connsiteY2" fmla="*/ 1550568 h 1801835"/>
              <a:gd name="connsiteX3" fmla="*/ 1564640 w 1868170"/>
              <a:gd name="connsiteY3" fmla="*/ 756818 h 1801835"/>
              <a:gd name="connsiteX4" fmla="*/ 1645920 w 1868170"/>
              <a:gd name="connsiteY4" fmla="*/ 11328 h 1801835"/>
              <a:gd name="connsiteX5" fmla="*/ 1868170 w 1868170"/>
              <a:gd name="connsiteY5" fmla="*/ 1800758 h 1801835"/>
              <a:gd name="connsiteX0" fmla="*/ 0 w 1868170"/>
              <a:gd name="connsiteY0" fmla="*/ 344783 h 1045823"/>
              <a:gd name="connsiteX1" fmla="*/ 323850 w 1868170"/>
              <a:gd name="connsiteY1" fmla="*/ 375263 h 1045823"/>
              <a:gd name="connsiteX2" fmla="*/ 1474470 w 1868170"/>
              <a:gd name="connsiteY2" fmla="*/ 795633 h 1045823"/>
              <a:gd name="connsiteX3" fmla="*/ 1564640 w 1868170"/>
              <a:gd name="connsiteY3" fmla="*/ 1883 h 1045823"/>
              <a:gd name="connsiteX4" fmla="*/ 1868170 w 1868170"/>
              <a:gd name="connsiteY4" fmla="*/ 1045823 h 1045823"/>
              <a:gd name="connsiteX0" fmla="*/ 0 w 1868170"/>
              <a:gd name="connsiteY0" fmla="*/ 4940 h 705980"/>
              <a:gd name="connsiteX1" fmla="*/ 323850 w 1868170"/>
              <a:gd name="connsiteY1" fmla="*/ 35420 h 705980"/>
              <a:gd name="connsiteX2" fmla="*/ 1474470 w 1868170"/>
              <a:gd name="connsiteY2" fmla="*/ 455790 h 705980"/>
              <a:gd name="connsiteX3" fmla="*/ 1868170 w 1868170"/>
              <a:gd name="connsiteY3" fmla="*/ 705980 h 705980"/>
              <a:gd name="connsiteX0" fmla="*/ 0 w 1868170"/>
              <a:gd name="connsiteY0" fmla="*/ 4940 h 705980"/>
              <a:gd name="connsiteX1" fmla="*/ 323850 w 1868170"/>
              <a:gd name="connsiteY1" fmla="*/ 35420 h 705980"/>
              <a:gd name="connsiteX2" fmla="*/ 1403350 w 1868170"/>
              <a:gd name="connsiteY2" fmla="*/ 618350 h 705980"/>
              <a:gd name="connsiteX3" fmla="*/ 1868170 w 1868170"/>
              <a:gd name="connsiteY3" fmla="*/ 705980 h 705980"/>
              <a:gd name="connsiteX0" fmla="*/ 0 w 1880870"/>
              <a:gd name="connsiteY0" fmla="*/ 4940 h 705980"/>
              <a:gd name="connsiteX1" fmla="*/ 323850 w 1880870"/>
              <a:gd name="connsiteY1" fmla="*/ 35420 h 705980"/>
              <a:gd name="connsiteX2" fmla="*/ 1403350 w 1880870"/>
              <a:gd name="connsiteY2" fmla="*/ 618350 h 705980"/>
              <a:gd name="connsiteX3" fmla="*/ 1880870 w 1880870"/>
              <a:gd name="connsiteY3" fmla="*/ 705980 h 705980"/>
              <a:gd name="connsiteX0" fmla="*/ 0 w 1888490"/>
              <a:gd name="connsiteY0" fmla="*/ 4940 h 705980"/>
              <a:gd name="connsiteX1" fmla="*/ 323850 w 1888490"/>
              <a:gd name="connsiteY1" fmla="*/ 35420 h 705980"/>
              <a:gd name="connsiteX2" fmla="*/ 1403350 w 1888490"/>
              <a:gd name="connsiteY2" fmla="*/ 618350 h 705980"/>
              <a:gd name="connsiteX3" fmla="*/ 1888490 w 1888490"/>
              <a:gd name="connsiteY3" fmla="*/ 705980 h 705980"/>
              <a:gd name="connsiteX0" fmla="*/ 0 w 1888490"/>
              <a:gd name="connsiteY0" fmla="*/ 4940 h 705980"/>
              <a:gd name="connsiteX1" fmla="*/ 323850 w 1888490"/>
              <a:gd name="connsiteY1" fmla="*/ 35420 h 705980"/>
              <a:gd name="connsiteX2" fmla="*/ 643570 w 1888490"/>
              <a:gd name="connsiteY2" fmla="*/ 161089 h 705980"/>
              <a:gd name="connsiteX3" fmla="*/ 1403350 w 1888490"/>
              <a:gd name="connsiteY3" fmla="*/ 618350 h 705980"/>
              <a:gd name="connsiteX4" fmla="*/ 1888490 w 1888490"/>
              <a:gd name="connsiteY4" fmla="*/ 705980 h 705980"/>
              <a:gd name="connsiteX0" fmla="*/ 0 w 1875790"/>
              <a:gd name="connsiteY0" fmla="*/ 4940 h 698360"/>
              <a:gd name="connsiteX1" fmla="*/ 323850 w 1875790"/>
              <a:gd name="connsiteY1" fmla="*/ 35420 h 698360"/>
              <a:gd name="connsiteX2" fmla="*/ 643570 w 1875790"/>
              <a:gd name="connsiteY2" fmla="*/ 161089 h 698360"/>
              <a:gd name="connsiteX3" fmla="*/ 1403350 w 1875790"/>
              <a:gd name="connsiteY3" fmla="*/ 618350 h 698360"/>
              <a:gd name="connsiteX4" fmla="*/ 1875790 w 1875790"/>
              <a:gd name="connsiteY4" fmla="*/ 698360 h 698360"/>
              <a:gd name="connsiteX0" fmla="*/ 0 w 1875790"/>
              <a:gd name="connsiteY0" fmla="*/ 4940 h 698360"/>
              <a:gd name="connsiteX1" fmla="*/ 323850 w 1875790"/>
              <a:gd name="connsiteY1" fmla="*/ 35420 h 698360"/>
              <a:gd name="connsiteX2" fmla="*/ 643570 w 1875790"/>
              <a:gd name="connsiteY2" fmla="*/ 161089 h 698360"/>
              <a:gd name="connsiteX3" fmla="*/ 1403350 w 1875790"/>
              <a:gd name="connsiteY3" fmla="*/ 618350 h 698360"/>
              <a:gd name="connsiteX4" fmla="*/ 1875790 w 1875790"/>
              <a:gd name="connsiteY4" fmla="*/ 698360 h 698360"/>
              <a:gd name="connsiteX0" fmla="*/ 0 w 1875790"/>
              <a:gd name="connsiteY0" fmla="*/ 4940 h 698360"/>
              <a:gd name="connsiteX1" fmla="*/ 323850 w 1875790"/>
              <a:gd name="connsiteY1" fmla="*/ 35420 h 698360"/>
              <a:gd name="connsiteX2" fmla="*/ 643570 w 1875790"/>
              <a:gd name="connsiteY2" fmla="*/ 161089 h 698360"/>
              <a:gd name="connsiteX3" fmla="*/ 1403350 w 1875790"/>
              <a:gd name="connsiteY3" fmla="*/ 618350 h 698360"/>
              <a:gd name="connsiteX4" fmla="*/ 1875790 w 1875790"/>
              <a:gd name="connsiteY4" fmla="*/ 698360 h 698360"/>
              <a:gd name="connsiteX0" fmla="*/ 0 w 1875790"/>
              <a:gd name="connsiteY0" fmla="*/ 4940 h 698360"/>
              <a:gd name="connsiteX1" fmla="*/ 323850 w 1875790"/>
              <a:gd name="connsiteY1" fmla="*/ 35420 h 698360"/>
              <a:gd name="connsiteX2" fmla="*/ 643570 w 1875790"/>
              <a:gd name="connsiteY2" fmla="*/ 161089 h 698360"/>
              <a:gd name="connsiteX3" fmla="*/ 1403350 w 1875790"/>
              <a:gd name="connsiteY3" fmla="*/ 618350 h 698360"/>
              <a:gd name="connsiteX4" fmla="*/ 1875790 w 1875790"/>
              <a:gd name="connsiteY4" fmla="*/ 698360 h 698360"/>
              <a:gd name="connsiteX0" fmla="*/ 0 w 1438040"/>
              <a:gd name="connsiteY0" fmla="*/ 4940 h 677799"/>
              <a:gd name="connsiteX1" fmla="*/ 323850 w 1438040"/>
              <a:gd name="connsiteY1" fmla="*/ 35420 h 677799"/>
              <a:gd name="connsiteX2" fmla="*/ 643570 w 1438040"/>
              <a:gd name="connsiteY2" fmla="*/ 161089 h 677799"/>
              <a:gd name="connsiteX3" fmla="*/ 1403350 w 1438040"/>
              <a:gd name="connsiteY3" fmla="*/ 618350 h 677799"/>
              <a:gd name="connsiteX4" fmla="*/ 500380 w 1438040"/>
              <a:gd name="connsiteY4" fmla="*/ 673595 h 677799"/>
              <a:gd name="connsiteX0" fmla="*/ 0 w 647540"/>
              <a:gd name="connsiteY0" fmla="*/ 4940 h 673595"/>
              <a:gd name="connsiteX1" fmla="*/ 323850 w 647540"/>
              <a:gd name="connsiteY1" fmla="*/ 35420 h 673595"/>
              <a:gd name="connsiteX2" fmla="*/ 643570 w 647540"/>
              <a:gd name="connsiteY2" fmla="*/ 161089 h 673595"/>
              <a:gd name="connsiteX3" fmla="*/ 500380 w 647540"/>
              <a:gd name="connsiteY3" fmla="*/ 673595 h 673595"/>
              <a:gd name="connsiteX0" fmla="*/ 0 w 500380"/>
              <a:gd name="connsiteY0" fmla="*/ 4940 h 673595"/>
              <a:gd name="connsiteX1" fmla="*/ 323850 w 500380"/>
              <a:gd name="connsiteY1" fmla="*/ 35420 h 673595"/>
              <a:gd name="connsiteX2" fmla="*/ 500380 w 500380"/>
              <a:gd name="connsiteY2" fmla="*/ 673595 h 673595"/>
              <a:gd name="connsiteX0" fmla="*/ 0 w 500380"/>
              <a:gd name="connsiteY0" fmla="*/ 612 h 669267"/>
              <a:gd name="connsiteX1" fmla="*/ 240030 w 500380"/>
              <a:gd name="connsiteY1" fmla="*/ 311127 h 669267"/>
              <a:gd name="connsiteX2" fmla="*/ 500380 w 500380"/>
              <a:gd name="connsiteY2" fmla="*/ 669267 h 669267"/>
              <a:gd name="connsiteX0" fmla="*/ 0 w 500380"/>
              <a:gd name="connsiteY0" fmla="*/ 2439 h 671094"/>
              <a:gd name="connsiteX1" fmla="*/ 240030 w 500380"/>
              <a:gd name="connsiteY1" fmla="*/ 312954 h 671094"/>
              <a:gd name="connsiteX2" fmla="*/ 500380 w 500380"/>
              <a:gd name="connsiteY2" fmla="*/ 671094 h 671094"/>
              <a:gd name="connsiteX0" fmla="*/ 0 w 500380"/>
              <a:gd name="connsiteY0" fmla="*/ 2439 h 671094"/>
              <a:gd name="connsiteX1" fmla="*/ 240030 w 500380"/>
              <a:gd name="connsiteY1" fmla="*/ 312954 h 671094"/>
              <a:gd name="connsiteX2" fmla="*/ 500380 w 500380"/>
              <a:gd name="connsiteY2" fmla="*/ 671094 h 671094"/>
              <a:gd name="connsiteX0" fmla="*/ 0 w 500380"/>
              <a:gd name="connsiteY0" fmla="*/ 2439 h 680619"/>
              <a:gd name="connsiteX1" fmla="*/ 240030 w 500380"/>
              <a:gd name="connsiteY1" fmla="*/ 312954 h 680619"/>
              <a:gd name="connsiteX2" fmla="*/ 500380 w 500380"/>
              <a:gd name="connsiteY2" fmla="*/ 680619 h 680619"/>
              <a:gd name="connsiteX0" fmla="*/ 0 w 515620"/>
              <a:gd name="connsiteY0" fmla="*/ 2439 h 680619"/>
              <a:gd name="connsiteX1" fmla="*/ 240030 w 515620"/>
              <a:gd name="connsiteY1" fmla="*/ 312954 h 680619"/>
              <a:gd name="connsiteX2" fmla="*/ 515620 w 515620"/>
              <a:gd name="connsiteY2" fmla="*/ 680619 h 680619"/>
              <a:gd name="connsiteX0" fmla="*/ 0 w 515620"/>
              <a:gd name="connsiteY0" fmla="*/ 2439 h 680619"/>
              <a:gd name="connsiteX1" fmla="*/ 240030 w 515620"/>
              <a:gd name="connsiteY1" fmla="*/ 312954 h 680619"/>
              <a:gd name="connsiteX2" fmla="*/ 515620 w 515620"/>
              <a:gd name="connsiteY2" fmla="*/ 680619 h 680619"/>
              <a:gd name="connsiteX0" fmla="*/ 0 w 518193"/>
              <a:gd name="connsiteY0" fmla="*/ 2439 h 680619"/>
              <a:gd name="connsiteX1" fmla="*/ 240030 w 518193"/>
              <a:gd name="connsiteY1" fmla="*/ 312954 h 680619"/>
              <a:gd name="connsiteX2" fmla="*/ 515620 w 518193"/>
              <a:gd name="connsiteY2" fmla="*/ 680619 h 680619"/>
              <a:gd name="connsiteX0" fmla="*/ 0 w 522766"/>
              <a:gd name="connsiteY0" fmla="*/ 2439 h 680619"/>
              <a:gd name="connsiteX1" fmla="*/ 240030 w 522766"/>
              <a:gd name="connsiteY1" fmla="*/ 312954 h 680619"/>
              <a:gd name="connsiteX2" fmla="*/ 515620 w 522766"/>
              <a:gd name="connsiteY2" fmla="*/ 680619 h 680619"/>
              <a:gd name="connsiteX0" fmla="*/ 0 w 527840"/>
              <a:gd name="connsiteY0" fmla="*/ 2439 h 680619"/>
              <a:gd name="connsiteX1" fmla="*/ 240030 w 527840"/>
              <a:gd name="connsiteY1" fmla="*/ 312954 h 680619"/>
              <a:gd name="connsiteX2" fmla="*/ 515620 w 527840"/>
              <a:gd name="connsiteY2" fmla="*/ 680619 h 680619"/>
              <a:gd name="connsiteX0" fmla="*/ 0 w 536123"/>
              <a:gd name="connsiteY0" fmla="*/ 2439 h 680619"/>
              <a:gd name="connsiteX1" fmla="*/ 240030 w 536123"/>
              <a:gd name="connsiteY1" fmla="*/ 312954 h 680619"/>
              <a:gd name="connsiteX2" fmla="*/ 515620 w 536123"/>
              <a:gd name="connsiteY2" fmla="*/ 680619 h 680619"/>
              <a:gd name="connsiteX0" fmla="*/ 0 w 538829"/>
              <a:gd name="connsiteY0" fmla="*/ 2439 h 680619"/>
              <a:gd name="connsiteX1" fmla="*/ 240030 w 538829"/>
              <a:gd name="connsiteY1" fmla="*/ 312954 h 680619"/>
              <a:gd name="connsiteX2" fmla="*/ 515620 w 538829"/>
              <a:gd name="connsiteY2" fmla="*/ 680619 h 68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8829" h="680619">
                <a:moveTo>
                  <a:pt x="0" y="2439"/>
                </a:moveTo>
                <a:cubicBezTo>
                  <a:pt x="45297" y="-13648"/>
                  <a:pt x="167640" y="45407"/>
                  <a:pt x="240030" y="312954"/>
                </a:cubicBezTo>
                <a:cubicBezTo>
                  <a:pt x="412962" y="811112"/>
                  <a:pt x="606478" y="585766"/>
                  <a:pt x="515620" y="6806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E895664-5FB3-195E-B762-E381FCEAF5D7}"/>
              </a:ext>
            </a:extLst>
          </p:cNvPr>
          <p:cNvCxnSpPr>
            <a:cxnSpLocks/>
          </p:cNvCxnSpPr>
          <p:nvPr/>
        </p:nvCxnSpPr>
        <p:spPr>
          <a:xfrm>
            <a:off x="7092001" y="2562015"/>
            <a:ext cx="5388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96;p42">
            <a:extLst>
              <a:ext uri="{FF2B5EF4-FFF2-40B4-BE49-F238E27FC236}">
                <a16:creationId xmlns:a16="http://schemas.microsoft.com/office/drawing/2014/main" id="{7E77D6D3-5485-70BE-6176-4D5FAA1B800F}"/>
              </a:ext>
            </a:extLst>
          </p:cNvPr>
          <p:cNvSpPr txBox="1">
            <a:spLocks/>
          </p:cNvSpPr>
          <p:nvPr/>
        </p:nvSpPr>
        <p:spPr>
          <a:xfrm>
            <a:off x="792000" y="2317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 sz="2400" b="1" dirty="0"/>
              <a:t>Demultiplex, Data Import, Denoising</a:t>
            </a:r>
          </a:p>
        </p:txBody>
      </p:sp>
    </p:spTree>
    <p:extLst>
      <p:ext uri="{BB962C8B-B14F-4D97-AF65-F5344CB8AC3E}">
        <p14:creationId xmlns:p14="http://schemas.microsoft.com/office/powerpoint/2010/main" val="262830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965559E0-CA60-5C95-162C-CDA2F3DBE1D3}"/>
              </a:ext>
            </a:extLst>
          </p:cNvPr>
          <p:cNvSpPr txBox="1">
            <a:spLocks/>
          </p:cNvSpPr>
          <p:nvPr/>
        </p:nvSpPr>
        <p:spPr>
          <a:xfrm>
            <a:off x="792000" y="2317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 sz="2400" b="1" dirty="0"/>
              <a:t>DADA2</a:t>
            </a:r>
          </a:p>
        </p:txBody>
      </p:sp>
      <p:sp>
        <p:nvSpPr>
          <p:cNvPr id="5" name="Google Shape;291;p41">
            <a:extLst>
              <a:ext uri="{FF2B5EF4-FFF2-40B4-BE49-F238E27FC236}">
                <a16:creationId xmlns:a16="http://schemas.microsoft.com/office/drawing/2014/main" id="{86152F3E-F285-8F26-8374-6FD40FD67E9A}"/>
              </a:ext>
            </a:extLst>
          </p:cNvPr>
          <p:cNvSpPr txBox="1">
            <a:spLocks/>
          </p:cNvSpPr>
          <p:nvPr/>
        </p:nvSpPr>
        <p:spPr>
          <a:xfrm>
            <a:off x="567000" y="1131750"/>
            <a:ext cx="7515000" cy="33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/>
              <a:t>Filtering	-	</a:t>
            </a:r>
            <a:r>
              <a:rPr lang="en-US" dirty="0"/>
              <a:t>PCR errors and sequence errors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/>
              <a:t>Dereplication	-	</a:t>
            </a:r>
            <a:r>
              <a:rPr lang="en-US" dirty="0"/>
              <a:t>Consolidating identical reads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/>
              <a:t>merging paired reads	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/>
              <a:t>removing chimeras	</a:t>
            </a:r>
            <a:r>
              <a:rPr lang="en-US" dirty="0"/>
              <a:t>artifacts of PCR that combine sequences from two 				or more biological templates</a:t>
            </a:r>
          </a:p>
        </p:txBody>
      </p:sp>
    </p:spTree>
    <p:extLst>
      <p:ext uri="{BB962C8B-B14F-4D97-AF65-F5344CB8AC3E}">
        <p14:creationId xmlns:p14="http://schemas.microsoft.com/office/powerpoint/2010/main" val="75386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9B02D3B6-6F04-4E1D-49D1-9BCEF99814AE}"/>
              </a:ext>
            </a:extLst>
          </p:cNvPr>
          <p:cNvSpPr txBox="1">
            <a:spLocks/>
          </p:cNvSpPr>
          <p:nvPr/>
        </p:nvSpPr>
        <p:spPr>
          <a:xfrm>
            <a:off x="792000" y="2317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 sz="2400" b="1" dirty="0"/>
              <a:t>Clustering</a:t>
            </a:r>
          </a:p>
        </p:txBody>
      </p:sp>
      <p:sp>
        <p:nvSpPr>
          <p:cNvPr id="4" name="Google Shape;291;p41">
            <a:extLst>
              <a:ext uri="{FF2B5EF4-FFF2-40B4-BE49-F238E27FC236}">
                <a16:creationId xmlns:a16="http://schemas.microsoft.com/office/drawing/2014/main" id="{25C0C889-4E18-873E-5604-FBF65B0BA0FB}"/>
              </a:ext>
            </a:extLst>
          </p:cNvPr>
          <p:cNvSpPr txBox="1">
            <a:spLocks/>
          </p:cNvSpPr>
          <p:nvPr/>
        </p:nvSpPr>
        <p:spPr>
          <a:xfrm>
            <a:off x="5067000" y="996749"/>
            <a:ext cx="3555000" cy="33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b="1" dirty="0"/>
              <a:t>Operational Taxonomic Unit (OTUs)</a:t>
            </a:r>
            <a:endParaRPr lang="en-US" dirty="0"/>
          </a:p>
        </p:txBody>
      </p:sp>
      <p:sp>
        <p:nvSpPr>
          <p:cNvPr id="5" name="Google Shape;291;p41">
            <a:extLst>
              <a:ext uri="{FF2B5EF4-FFF2-40B4-BE49-F238E27FC236}">
                <a16:creationId xmlns:a16="http://schemas.microsoft.com/office/drawing/2014/main" id="{34E00788-3C31-20BB-3B38-D155167C4668}"/>
              </a:ext>
            </a:extLst>
          </p:cNvPr>
          <p:cNvSpPr txBox="1">
            <a:spLocks/>
          </p:cNvSpPr>
          <p:nvPr/>
        </p:nvSpPr>
        <p:spPr>
          <a:xfrm>
            <a:off x="342000" y="996750"/>
            <a:ext cx="4185000" cy="33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b="1" dirty="0"/>
              <a:t>Amplicon Sequence Variants (ASVs)</a:t>
            </a:r>
          </a:p>
          <a:p>
            <a:pPr marL="0" indent="0">
              <a:lnSpc>
                <a:spcPct val="200000"/>
              </a:lnSpc>
            </a:pPr>
            <a:r>
              <a:rPr lang="en-US" sz="1200" dirty="0"/>
              <a:t>Each unique sequence (read) is treated as a distinct entity.</a:t>
            </a:r>
          </a:p>
          <a:p>
            <a:pPr marL="0" indent="0">
              <a:lnSpc>
                <a:spcPct val="200000"/>
              </a:lnSpc>
            </a:pPr>
            <a:r>
              <a:rPr lang="en-US" sz="1200" dirty="0"/>
              <a:t>ex)  ASV1 - ACTGCTGATCGATCGATCGATTTATGTCGA</a:t>
            </a:r>
          </a:p>
          <a:p>
            <a:pPr marL="0" indent="0">
              <a:lnSpc>
                <a:spcPct val="200000"/>
              </a:lnSpc>
            </a:pPr>
            <a:r>
              <a:rPr lang="en-US" sz="1200" dirty="0"/>
              <a:t>         ASV2 - </a:t>
            </a:r>
            <a:r>
              <a:rPr lang="en-US" altLang="ko-KR" sz="1200" dirty="0"/>
              <a:t>A</a:t>
            </a:r>
            <a:r>
              <a:rPr lang="en-US" altLang="ko-KR" sz="1200" dirty="0">
                <a:solidFill>
                  <a:srgbClr val="FF0000"/>
                </a:solidFill>
              </a:rPr>
              <a:t>T</a:t>
            </a:r>
            <a:r>
              <a:rPr lang="en-US" altLang="ko-KR" sz="1200" dirty="0"/>
              <a:t>TGCTGATCGATCGATCGATTTATGTCGA</a:t>
            </a:r>
            <a:endParaRPr lang="en-US" sz="1200" dirty="0"/>
          </a:p>
          <a:p>
            <a:pPr marL="0" indent="0">
              <a:lnSpc>
                <a:spcPct val="200000"/>
              </a:lnSpc>
            </a:pPr>
            <a:r>
              <a:rPr lang="en-US" sz="1200" dirty="0"/>
              <a:t>         ASV3 - </a:t>
            </a:r>
            <a:r>
              <a:rPr lang="en-US" altLang="ko-KR" sz="1200" dirty="0"/>
              <a:t>ACTGCTGATCGATCGATCGATTTATGTCG</a:t>
            </a:r>
            <a:r>
              <a:rPr lang="en-US" altLang="ko-KR" sz="1200" dirty="0">
                <a:solidFill>
                  <a:srgbClr val="FF0000"/>
                </a:solidFill>
              </a:rPr>
              <a:t>G</a:t>
            </a:r>
            <a:endParaRPr lang="en-US" sz="1200" dirty="0">
              <a:solidFill>
                <a:srgbClr val="FF0000"/>
              </a:solidFill>
            </a:endParaRPr>
          </a:p>
          <a:p>
            <a:pPr marL="0" indent="0">
              <a:lnSpc>
                <a:spcPct val="200000"/>
              </a:lnSpc>
            </a:pPr>
            <a:r>
              <a:rPr lang="en-US" sz="1200" dirty="0"/>
              <a:t>         ASV4 – </a:t>
            </a:r>
            <a:r>
              <a:rPr lang="en-US" altLang="ko-KR" sz="1200" dirty="0"/>
              <a:t>A</a:t>
            </a:r>
            <a:r>
              <a:rPr lang="en-US" altLang="ko-KR" sz="1200" dirty="0">
                <a:solidFill>
                  <a:srgbClr val="FF0000"/>
                </a:solidFill>
              </a:rPr>
              <a:t>T</a:t>
            </a:r>
            <a:r>
              <a:rPr lang="en-US" altLang="ko-KR" sz="1200" dirty="0"/>
              <a:t>TGCTGATCGATCGATCGATTTATGTCG</a:t>
            </a:r>
            <a:r>
              <a:rPr lang="en-US" altLang="ko-KR" sz="1200" dirty="0">
                <a:solidFill>
                  <a:srgbClr val="FF0000"/>
                </a:solidFill>
              </a:rPr>
              <a:t>G</a:t>
            </a:r>
          </a:p>
          <a:p>
            <a:pPr marL="0" indent="0">
              <a:lnSpc>
                <a:spcPct val="200000"/>
              </a:lnSpc>
            </a:pPr>
            <a:r>
              <a:rPr lang="en-US" sz="1200" dirty="0">
                <a:solidFill>
                  <a:srgbClr val="FF0000"/>
                </a:solidFill>
              </a:rPr>
              <a:t>         </a:t>
            </a:r>
            <a:r>
              <a:rPr lang="en-US" sz="12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95E639E-652A-0696-519E-8648B860EDC4}"/>
              </a:ext>
            </a:extLst>
          </p:cNvPr>
          <p:cNvSpPr/>
          <p:nvPr/>
        </p:nvSpPr>
        <p:spPr>
          <a:xfrm>
            <a:off x="5337000" y="2429527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A1</a:t>
            </a:r>
            <a:endParaRPr lang="ko-KR" altLang="en-US" sz="8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93EBDF0-5F6A-E48A-A65C-80A435C05E0F}"/>
              </a:ext>
            </a:extLst>
          </p:cNvPr>
          <p:cNvSpPr/>
          <p:nvPr/>
        </p:nvSpPr>
        <p:spPr>
          <a:xfrm>
            <a:off x="5607000" y="2924528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A3</a:t>
            </a:r>
            <a:endParaRPr lang="ko-KR" altLang="en-US" sz="8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127A7CE-AD55-3F3F-C211-690E320DE619}"/>
              </a:ext>
            </a:extLst>
          </p:cNvPr>
          <p:cNvSpPr/>
          <p:nvPr/>
        </p:nvSpPr>
        <p:spPr>
          <a:xfrm>
            <a:off x="6012000" y="2547345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A2</a:t>
            </a:r>
            <a:endParaRPr lang="ko-KR" altLang="en-US" sz="8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58D38B-1049-32D3-0C05-94AD025B0B32}"/>
              </a:ext>
            </a:extLst>
          </p:cNvPr>
          <p:cNvSpPr/>
          <p:nvPr/>
        </p:nvSpPr>
        <p:spPr>
          <a:xfrm>
            <a:off x="7092000" y="2429527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A9</a:t>
            </a:r>
            <a:endParaRPr lang="ko-KR" altLang="en-US" sz="8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F858C7-7452-A387-C863-E0BC4E5B3AC6}"/>
              </a:ext>
            </a:extLst>
          </p:cNvPr>
          <p:cNvSpPr/>
          <p:nvPr/>
        </p:nvSpPr>
        <p:spPr>
          <a:xfrm>
            <a:off x="6633144" y="2654527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A4</a:t>
            </a:r>
            <a:endParaRPr lang="ko-KR" altLang="en-US" sz="8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8A88EF3-FB0C-CEDF-BE5A-4F2ACD3E5925}"/>
              </a:ext>
            </a:extLst>
          </p:cNvPr>
          <p:cNvSpPr/>
          <p:nvPr/>
        </p:nvSpPr>
        <p:spPr>
          <a:xfrm>
            <a:off x="7377797" y="3829947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A7</a:t>
            </a:r>
            <a:endParaRPr lang="ko-KR" altLang="en-US" sz="8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A1EF95-009E-0EEC-CAD2-0B05066A6E0F}"/>
              </a:ext>
            </a:extLst>
          </p:cNvPr>
          <p:cNvSpPr/>
          <p:nvPr/>
        </p:nvSpPr>
        <p:spPr>
          <a:xfrm>
            <a:off x="7144782" y="2961284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A6</a:t>
            </a:r>
            <a:endParaRPr lang="ko-KR" altLang="en-US" sz="8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04BCBBF-1D01-A2BB-0104-8DB3FBF7FBE6}"/>
              </a:ext>
            </a:extLst>
          </p:cNvPr>
          <p:cNvSpPr/>
          <p:nvPr/>
        </p:nvSpPr>
        <p:spPr>
          <a:xfrm>
            <a:off x="7424690" y="2703392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</a:t>
            </a:r>
          </a:p>
          <a:p>
            <a:pPr algn="ctr"/>
            <a:r>
              <a:rPr lang="en-US" altLang="ko-KR" sz="800" b="1" dirty="0"/>
              <a:t>10</a:t>
            </a:r>
            <a:endParaRPr lang="ko-KR" altLang="en-US" sz="8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3D4CC73-1BFA-B15D-5D13-CCED09300392}"/>
              </a:ext>
            </a:extLst>
          </p:cNvPr>
          <p:cNvSpPr/>
          <p:nvPr/>
        </p:nvSpPr>
        <p:spPr>
          <a:xfrm>
            <a:off x="6408144" y="4049530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A8</a:t>
            </a:r>
            <a:endParaRPr lang="ko-KR" altLang="en-US" sz="8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E45581-1E73-AF5B-C767-C8DE67A44E8E}"/>
              </a:ext>
            </a:extLst>
          </p:cNvPr>
          <p:cNvSpPr/>
          <p:nvPr/>
        </p:nvSpPr>
        <p:spPr>
          <a:xfrm>
            <a:off x="6003920" y="3572055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A5</a:t>
            </a:r>
            <a:endParaRPr lang="ko-KR" altLang="en-US" sz="8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E49699B-D9B5-C08B-ADDC-84ABC7F0AA8A}"/>
              </a:ext>
            </a:extLst>
          </p:cNvPr>
          <p:cNvSpPr/>
          <p:nvPr/>
        </p:nvSpPr>
        <p:spPr>
          <a:xfrm>
            <a:off x="5221268" y="2173026"/>
            <a:ext cx="1299257" cy="1295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5876DA8-331A-990B-5F6C-A1A473E31C67}"/>
              </a:ext>
            </a:extLst>
          </p:cNvPr>
          <p:cNvSpPr/>
          <p:nvPr/>
        </p:nvSpPr>
        <p:spPr>
          <a:xfrm>
            <a:off x="6575433" y="2277000"/>
            <a:ext cx="1299257" cy="1295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5C7C10-EDBE-C2F0-63E8-D303D245FF55}"/>
              </a:ext>
            </a:extLst>
          </p:cNvPr>
          <p:cNvSpPr/>
          <p:nvPr/>
        </p:nvSpPr>
        <p:spPr>
          <a:xfrm>
            <a:off x="5775717" y="3371642"/>
            <a:ext cx="1299257" cy="1295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10055E-D7A5-F6AA-EF58-7FDC90495C4D}"/>
              </a:ext>
            </a:extLst>
          </p:cNvPr>
          <p:cNvSpPr/>
          <p:nvPr/>
        </p:nvSpPr>
        <p:spPr>
          <a:xfrm>
            <a:off x="7079139" y="3505993"/>
            <a:ext cx="1299257" cy="1295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DB82FD-FAC0-434D-DCFA-8543B4664D6B}"/>
              </a:ext>
            </a:extLst>
          </p:cNvPr>
          <p:cNvSpPr txBox="1"/>
          <p:nvPr/>
        </p:nvSpPr>
        <p:spPr>
          <a:xfrm>
            <a:off x="4849829" y="2121750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OTU1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BE5FBC-268B-31DB-0B3B-61533C590628}"/>
              </a:ext>
            </a:extLst>
          </p:cNvPr>
          <p:cNvSpPr txBox="1"/>
          <p:nvPr/>
        </p:nvSpPr>
        <p:spPr>
          <a:xfrm>
            <a:off x="7602797" y="2204361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OTU2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114727-FCA2-F2E0-6A3E-64B616900E4F}"/>
              </a:ext>
            </a:extLst>
          </p:cNvPr>
          <p:cNvSpPr txBox="1"/>
          <p:nvPr/>
        </p:nvSpPr>
        <p:spPr>
          <a:xfrm>
            <a:off x="5222425" y="359493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OTU3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22AC2-5906-D5B2-AB1C-F5C08CE4FF2D}"/>
              </a:ext>
            </a:extLst>
          </p:cNvPr>
          <p:cNvSpPr txBox="1"/>
          <p:nvPr/>
        </p:nvSpPr>
        <p:spPr>
          <a:xfrm>
            <a:off x="7770829" y="3286690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OTU4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Google Shape;291;p41">
            <a:extLst>
              <a:ext uri="{FF2B5EF4-FFF2-40B4-BE49-F238E27FC236}">
                <a16:creationId xmlns:a16="http://schemas.microsoft.com/office/drawing/2014/main" id="{AC5B219D-FF24-39BE-2BE4-139B819F549D}"/>
              </a:ext>
            </a:extLst>
          </p:cNvPr>
          <p:cNvSpPr txBox="1">
            <a:spLocks/>
          </p:cNvSpPr>
          <p:nvPr/>
        </p:nvSpPr>
        <p:spPr>
          <a:xfrm>
            <a:off x="4833956" y="1469884"/>
            <a:ext cx="4904999" cy="33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1200" dirty="0"/>
              <a:t>OTUs are clusters of similar sequence reads.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1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9772C045-65B8-1F73-4092-10FC14CF39BC}"/>
              </a:ext>
            </a:extLst>
          </p:cNvPr>
          <p:cNvSpPr txBox="1">
            <a:spLocks/>
          </p:cNvSpPr>
          <p:nvPr/>
        </p:nvSpPr>
        <p:spPr>
          <a:xfrm>
            <a:off x="792000" y="2317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 sz="2400" b="1" dirty="0"/>
              <a:t>Singleton</a:t>
            </a:r>
          </a:p>
        </p:txBody>
      </p:sp>
      <p:sp>
        <p:nvSpPr>
          <p:cNvPr id="4" name="Google Shape;291;p41">
            <a:extLst>
              <a:ext uri="{FF2B5EF4-FFF2-40B4-BE49-F238E27FC236}">
                <a16:creationId xmlns:a16="http://schemas.microsoft.com/office/drawing/2014/main" id="{0ABEC40E-79C5-E88D-6CCE-3B8C90AA3DF9}"/>
              </a:ext>
            </a:extLst>
          </p:cNvPr>
          <p:cNvSpPr txBox="1">
            <a:spLocks/>
          </p:cNvSpPr>
          <p:nvPr/>
        </p:nvSpPr>
        <p:spPr>
          <a:xfrm>
            <a:off x="342000" y="996750"/>
            <a:ext cx="8685000" cy="335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sz="1600" b="1" dirty="0"/>
              <a:t>A unique sequence variant: </a:t>
            </a:r>
            <a:r>
              <a:rPr lang="en-US" sz="1400" dirty="0"/>
              <a:t>It appears only once </a:t>
            </a:r>
            <a:r>
              <a:rPr lang="en-US" sz="1400" dirty="0" err="1"/>
              <a:t>acrossall</a:t>
            </a:r>
            <a:r>
              <a:rPr lang="en-US" sz="1400" dirty="0"/>
              <a:t> samples in a sequencing dataset. </a:t>
            </a:r>
          </a:p>
          <a:p>
            <a:pPr marL="0" indent="0">
              <a:lnSpc>
                <a:spcPct val="20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An indicator of rarity or possible sequencing error: </a:t>
            </a:r>
            <a:r>
              <a:rPr lang="en-US" altLang="ko-KR" sz="1400" dirty="0">
                <a:solidFill>
                  <a:schemeClr val="tx1"/>
                </a:solidFill>
              </a:rPr>
              <a:t>Singletons often reflect rare species within the microbial community but can also result from sequencing errors, PCR errors, or other technical artifacts.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2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1" name="Google Shape;4801;p75"/>
          <p:cNvGrpSpPr/>
          <p:nvPr/>
        </p:nvGrpSpPr>
        <p:grpSpPr>
          <a:xfrm>
            <a:off x="0" y="-150"/>
            <a:ext cx="9144000" cy="2572200"/>
            <a:chOff x="0" y="-150"/>
            <a:chExt cx="9144000" cy="2572200"/>
          </a:xfrm>
        </p:grpSpPr>
        <p:sp>
          <p:nvSpPr>
            <p:cNvPr id="4802" name="Google Shape;4802;p75"/>
            <p:cNvSpPr/>
            <p:nvPr/>
          </p:nvSpPr>
          <p:spPr>
            <a:xfrm>
              <a:off x="0" y="1649975"/>
              <a:ext cx="9144000" cy="57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03" name="Google Shape;4803;p75"/>
            <p:cNvCxnSpPr/>
            <p:nvPr/>
          </p:nvCxnSpPr>
          <p:spPr>
            <a:xfrm rot="10800000">
              <a:off x="8430313" y="-150"/>
              <a:ext cx="0" cy="257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04" name="Google Shape;4804;p75"/>
          <p:cNvSpPr txBox="1">
            <a:spLocks noGrp="1"/>
          </p:cNvSpPr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805" name="Google Shape;4805;p75"/>
          <p:cNvSpPr txBox="1">
            <a:spLocks noGrp="1"/>
          </p:cNvSpPr>
          <p:nvPr>
            <p:ph type="subTitle" idx="1"/>
          </p:nvPr>
        </p:nvSpPr>
        <p:spPr>
          <a:xfrm>
            <a:off x="2654700" y="2342156"/>
            <a:ext cx="38346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curly1215@naver.com </a:t>
            </a:r>
            <a:endParaRPr b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+82  10 4995 1833</a:t>
            </a:r>
            <a:endParaRPr b="0" dirty="0"/>
          </a:p>
        </p:txBody>
      </p:sp>
      <p:sp>
        <p:nvSpPr>
          <p:cNvPr id="4807" name="Google Shape;4807;p75"/>
          <p:cNvSpPr/>
          <p:nvPr/>
        </p:nvSpPr>
        <p:spPr>
          <a:xfrm>
            <a:off x="3500265" y="1751396"/>
            <a:ext cx="371086" cy="37149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8" name="Google Shape;4808;p75"/>
          <p:cNvGrpSpPr/>
          <p:nvPr/>
        </p:nvGrpSpPr>
        <p:grpSpPr>
          <a:xfrm>
            <a:off x="4090768" y="1751851"/>
            <a:ext cx="371525" cy="371115"/>
            <a:chOff x="3303268" y="3817349"/>
            <a:chExt cx="346056" cy="345674"/>
          </a:xfrm>
        </p:grpSpPr>
        <p:sp>
          <p:nvSpPr>
            <p:cNvPr id="4809" name="Google Shape;4809;p7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7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7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7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3" name="Google Shape;4813;p75"/>
          <p:cNvGrpSpPr/>
          <p:nvPr/>
        </p:nvGrpSpPr>
        <p:grpSpPr>
          <a:xfrm>
            <a:off x="4681711" y="1751851"/>
            <a:ext cx="371525" cy="371115"/>
            <a:chOff x="3752358" y="3817349"/>
            <a:chExt cx="346056" cy="345674"/>
          </a:xfrm>
        </p:grpSpPr>
        <p:sp>
          <p:nvSpPr>
            <p:cNvPr id="4814" name="Google Shape;4814;p7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7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7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7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8" name="Google Shape;4818;p75"/>
          <p:cNvGrpSpPr/>
          <p:nvPr/>
        </p:nvGrpSpPr>
        <p:grpSpPr>
          <a:xfrm>
            <a:off x="5272654" y="1751851"/>
            <a:ext cx="371081" cy="371115"/>
            <a:chOff x="5549861" y="3817349"/>
            <a:chExt cx="345642" cy="345674"/>
          </a:xfrm>
        </p:grpSpPr>
        <p:sp>
          <p:nvSpPr>
            <p:cNvPr id="4819" name="Google Shape;4819;p75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75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75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-1458000" y="3217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Microbiome analysis?</a:t>
            </a:r>
            <a:endParaRPr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AAE73C6-2F7D-D3BC-E6AC-E521B9D2B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25" y="951750"/>
            <a:ext cx="3836250" cy="38362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3E105F4-514F-E51F-079D-928C3AB2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000" y="623463"/>
            <a:ext cx="1710000" cy="1471850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5B6553B-E57C-2447-D482-0BB0C9A8A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186024"/>
              </p:ext>
            </p:extLst>
          </p:nvPr>
        </p:nvGraphicFramePr>
        <p:xfrm>
          <a:off x="4591600" y="2195320"/>
          <a:ext cx="4210402" cy="2294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154">
                  <a:extLst>
                    <a:ext uri="{9D8B030D-6E8A-4147-A177-3AD203B41FA5}">
                      <a16:colId xmlns:a16="http://schemas.microsoft.com/office/drawing/2014/main" val="309777993"/>
                    </a:ext>
                  </a:extLst>
                </a:gridCol>
                <a:gridCol w="622640">
                  <a:extLst>
                    <a:ext uri="{9D8B030D-6E8A-4147-A177-3AD203B41FA5}">
                      <a16:colId xmlns:a16="http://schemas.microsoft.com/office/drawing/2014/main" val="1470526643"/>
                    </a:ext>
                  </a:extLst>
                </a:gridCol>
                <a:gridCol w="556402">
                  <a:extLst>
                    <a:ext uri="{9D8B030D-6E8A-4147-A177-3AD203B41FA5}">
                      <a16:colId xmlns:a16="http://schemas.microsoft.com/office/drawing/2014/main" val="2141896277"/>
                    </a:ext>
                  </a:extLst>
                </a:gridCol>
                <a:gridCol w="556402">
                  <a:extLst>
                    <a:ext uri="{9D8B030D-6E8A-4147-A177-3AD203B41FA5}">
                      <a16:colId xmlns:a16="http://schemas.microsoft.com/office/drawing/2014/main" val="213019955"/>
                    </a:ext>
                  </a:extLst>
                </a:gridCol>
                <a:gridCol w="556402">
                  <a:extLst>
                    <a:ext uri="{9D8B030D-6E8A-4147-A177-3AD203B41FA5}">
                      <a16:colId xmlns:a16="http://schemas.microsoft.com/office/drawing/2014/main" val="3148769457"/>
                    </a:ext>
                  </a:extLst>
                </a:gridCol>
                <a:gridCol w="556402">
                  <a:extLst>
                    <a:ext uri="{9D8B030D-6E8A-4147-A177-3AD203B41FA5}">
                      <a16:colId xmlns:a16="http://schemas.microsoft.com/office/drawing/2014/main" val="2348379186"/>
                    </a:ext>
                  </a:extLst>
                </a:gridCol>
              </a:tblGrid>
              <a:tr h="536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Feature 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A</a:t>
                      </a:r>
                      <a:r>
                        <a:rPr lang="ko-KR" altLang="en-US" sz="1050" b="1" dirty="0"/>
                        <a:t>시료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B</a:t>
                      </a:r>
                      <a:r>
                        <a:rPr lang="ko-KR" altLang="en-US" sz="1050" b="1" dirty="0"/>
                        <a:t>시료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C</a:t>
                      </a:r>
                      <a:r>
                        <a:rPr lang="ko-KR" altLang="en-US" sz="1050" b="1" dirty="0"/>
                        <a:t>시료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D</a:t>
                      </a:r>
                      <a:r>
                        <a:rPr lang="ko-KR" altLang="en-US" sz="1050" b="1" dirty="0"/>
                        <a:t>시료</a:t>
                      </a:r>
                      <a:endParaRPr lang="en-US" altLang="ko-K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177393"/>
                  </a:ext>
                </a:extLst>
              </a:tr>
              <a:tr h="2931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i="1" dirty="0"/>
                        <a:t>E. coli</a:t>
                      </a:r>
                      <a:endParaRPr lang="ko-KR" altLang="en-US" sz="11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6089855"/>
                  </a:ext>
                </a:extLst>
              </a:tr>
              <a:tr h="2931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i="1" dirty="0"/>
                        <a:t>Pseudomonas</a:t>
                      </a:r>
                      <a:endParaRPr lang="ko-KR" altLang="en-US" sz="11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643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629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849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738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200626"/>
                  </a:ext>
                </a:extLst>
              </a:tr>
              <a:tr h="2931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i="1" dirty="0"/>
                        <a:t>Xanthomonas</a:t>
                      </a:r>
                      <a:endParaRPr lang="ko-KR" altLang="en-US" sz="11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276314"/>
                  </a:ext>
                </a:extLst>
              </a:tr>
              <a:tr h="2931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i="1" dirty="0" err="1"/>
                        <a:t>Ralstonia</a:t>
                      </a:r>
                      <a:endParaRPr lang="ko-KR" altLang="en-US" sz="11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027315"/>
                  </a:ext>
                </a:extLst>
              </a:tr>
              <a:tr h="2931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i="1" dirty="0"/>
                        <a:t>Erwinia</a:t>
                      </a:r>
                      <a:endParaRPr lang="ko-KR" altLang="en-US" sz="11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387134"/>
                  </a:ext>
                </a:extLst>
              </a:tr>
              <a:tr h="293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…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8111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페인팅, 그림, 예술이(가) 표시된 사진&#10;&#10;자동 생성된 설명">
            <a:extLst>
              <a:ext uri="{FF2B5EF4-FFF2-40B4-BE49-F238E27FC236}">
                <a16:creationId xmlns:a16="http://schemas.microsoft.com/office/drawing/2014/main" id="{2308184A-7E3C-6012-3838-88B9DD692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824"/>
          <a:stretch/>
        </p:blipFill>
        <p:spPr>
          <a:xfrm>
            <a:off x="477000" y="1221750"/>
            <a:ext cx="4602051" cy="28505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AFECD8-0447-B8F9-5656-EDCA9C63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00" y="1141650"/>
            <a:ext cx="3105000" cy="3105000"/>
          </a:xfrm>
          <a:prstGeom prst="rect">
            <a:avLst/>
          </a:prstGeom>
        </p:spPr>
      </p:pic>
      <p:sp>
        <p:nvSpPr>
          <p:cNvPr id="5" name="Google Shape;296;p42">
            <a:extLst>
              <a:ext uri="{FF2B5EF4-FFF2-40B4-BE49-F238E27FC236}">
                <a16:creationId xmlns:a16="http://schemas.microsoft.com/office/drawing/2014/main" id="{2B5CF3E9-FCF4-F9B3-0037-B8694862E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53000" y="5917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Shotgun metagenomic sequencing</a:t>
            </a:r>
            <a:endParaRPr sz="1600" b="1" dirty="0"/>
          </a:p>
        </p:txBody>
      </p:sp>
      <p:sp>
        <p:nvSpPr>
          <p:cNvPr id="6" name="Google Shape;296;p42">
            <a:extLst>
              <a:ext uri="{FF2B5EF4-FFF2-40B4-BE49-F238E27FC236}">
                <a16:creationId xmlns:a16="http://schemas.microsoft.com/office/drawing/2014/main" id="{C0E8B159-5ACD-725F-A591-C29615022993}"/>
              </a:ext>
            </a:extLst>
          </p:cNvPr>
          <p:cNvSpPr txBox="1">
            <a:spLocks/>
          </p:cNvSpPr>
          <p:nvPr/>
        </p:nvSpPr>
        <p:spPr>
          <a:xfrm>
            <a:off x="3120750" y="5917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 sz="1600" b="1" dirty="0"/>
              <a:t>Amplicon sequencing</a:t>
            </a:r>
          </a:p>
        </p:txBody>
      </p:sp>
    </p:spTree>
    <p:extLst>
      <p:ext uri="{BB962C8B-B14F-4D97-AF65-F5344CB8AC3E}">
        <p14:creationId xmlns:p14="http://schemas.microsoft.com/office/powerpoint/2010/main" val="378381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96;p42">
            <a:extLst>
              <a:ext uri="{FF2B5EF4-FFF2-40B4-BE49-F238E27FC236}">
                <a16:creationId xmlns:a16="http://schemas.microsoft.com/office/drawing/2014/main" id="{12C42FE8-D518-29A1-6638-124B0CC77E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2317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Marker genes</a:t>
            </a:r>
            <a:endParaRPr sz="2400" b="1" dirty="0"/>
          </a:p>
        </p:txBody>
      </p:sp>
      <p:sp>
        <p:nvSpPr>
          <p:cNvPr id="11" name="Google Shape;296;p42">
            <a:extLst>
              <a:ext uri="{FF2B5EF4-FFF2-40B4-BE49-F238E27FC236}">
                <a16:creationId xmlns:a16="http://schemas.microsoft.com/office/drawing/2014/main" id="{060B78C6-176F-DF52-E607-426CDCAFBE2E}"/>
              </a:ext>
            </a:extLst>
          </p:cNvPr>
          <p:cNvSpPr txBox="1">
            <a:spLocks/>
          </p:cNvSpPr>
          <p:nvPr/>
        </p:nvSpPr>
        <p:spPr>
          <a:xfrm>
            <a:off x="522000" y="1176750"/>
            <a:ext cx="579375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16S rRNA gene</a:t>
            </a:r>
          </a:p>
          <a:p>
            <a:pPr algn="l">
              <a:lnSpc>
                <a:spcPct val="200000"/>
              </a:lnSpc>
            </a:pPr>
            <a:r>
              <a:rPr lang="en-US" sz="2000" dirty="0" err="1"/>
              <a:t>rpoB</a:t>
            </a:r>
            <a:r>
              <a:rPr lang="en-US" sz="2000" dirty="0"/>
              <a:t> (</a:t>
            </a:r>
            <a:r>
              <a:rPr lang="el-GR" sz="2000" dirty="0"/>
              <a:t>β</a:t>
            </a:r>
            <a:r>
              <a:rPr lang="en-US" sz="2000" dirty="0"/>
              <a:t>-subunit of RNA polymerase)</a:t>
            </a:r>
          </a:p>
          <a:p>
            <a:pPr algn="l">
              <a:lnSpc>
                <a:spcPct val="200000"/>
              </a:lnSpc>
            </a:pPr>
            <a:r>
              <a:rPr lang="en-US" sz="2000" dirty="0" err="1"/>
              <a:t>gyrB</a:t>
            </a:r>
            <a:r>
              <a:rPr lang="en-US" sz="2000" dirty="0"/>
              <a:t> (DNA gyrase subunit B)</a:t>
            </a:r>
          </a:p>
          <a:p>
            <a:pPr algn="l">
              <a:lnSpc>
                <a:spcPct val="200000"/>
              </a:lnSpc>
            </a:pPr>
            <a:r>
              <a:rPr lang="en-US" sz="2000" dirty="0" err="1"/>
              <a:t>recA</a:t>
            </a:r>
            <a:r>
              <a:rPr lang="en-US" sz="2000" dirty="0"/>
              <a:t> (Recombinase A)</a:t>
            </a:r>
          </a:p>
          <a:p>
            <a:pPr algn="l">
              <a:lnSpc>
                <a:spcPct val="200000"/>
              </a:lnSpc>
            </a:pPr>
            <a:r>
              <a:rPr lang="en-US" sz="2000" dirty="0"/>
              <a:t>...</a:t>
            </a:r>
          </a:p>
        </p:txBody>
      </p:sp>
      <p:sp>
        <p:nvSpPr>
          <p:cNvPr id="12" name="Google Shape;296;p42">
            <a:extLst>
              <a:ext uri="{FF2B5EF4-FFF2-40B4-BE49-F238E27FC236}">
                <a16:creationId xmlns:a16="http://schemas.microsoft.com/office/drawing/2014/main" id="{3B207A44-222A-4E5C-BB1C-AB2841C22644}"/>
              </a:ext>
            </a:extLst>
          </p:cNvPr>
          <p:cNvSpPr txBox="1">
            <a:spLocks/>
          </p:cNvSpPr>
          <p:nvPr/>
        </p:nvSpPr>
        <p:spPr>
          <a:xfrm>
            <a:off x="5562000" y="1176750"/>
            <a:ext cx="579375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Universal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Conservation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Variability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299326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43620DF3-EDF1-1A00-BA54-01C49C4E63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2317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16S rRNA gene</a:t>
            </a:r>
            <a:endParaRPr sz="240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F6468B4-5530-1FB3-3A98-4CED70514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78"/>
          <a:stretch/>
        </p:blipFill>
        <p:spPr>
          <a:xfrm>
            <a:off x="882000" y="1176750"/>
            <a:ext cx="7272000" cy="343884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3721D4B-66D4-A3D8-40AD-20D491CEDFBD}"/>
              </a:ext>
            </a:extLst>
          </p:cNvPr>
          <p:cNvSpPr txBox="1"/>
          <p:nvPr/>
        </p:nvSpPr>
        <p:spPr>
          <a:xfrm>
            <a:off x="6282000" y="4897279"/>
            <a:ext cx="2909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Balvočiūt</a:t>
            </a:r>
            <a:r>
              <a:rPr lang="lt-LT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ė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Huson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 </a:t>
            </a:r>
            <a:r>
              <a:rPr lang="en-US" altLang="ko-K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BMC genomics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1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8DE51A-EF93-E7FD-0803-096E9B21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00" y="501750"/>
            <a:ext cx="6437958" cy="40045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CDC5ED-44D3-14FC-92C7-FC5EED0D7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82" r="65079" b="7565"/>
          <a:stretch/>
        </p:blipFill>
        <p:spPr>
          <a:xfrm>
            <a:off x="6917535" y="1986750"/>
            <a:ext cx="2211596" cy="26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84E60-1AE9-EA7A-BEAC-6123C75D3EA9}"/>
              </a:ext>
            </a:extLst>
          </p:cNvPr>
          <p:cNvSpPr txBox="1"/>
          <p:nvPr/>
        </p:nvSpPr>
        <p:spPr>
          <a:xfrm>
            <a:off x="6149037" y="4877418"/>
            <a:ext cx="2993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EZBioCloud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16S rRNA and 16S rRNA gene)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379CC-DD8C-E6ED-492B-8D77CE2802C2}"/>
              </a:ext>
            </a:extLst>
          </p:cNvPr>
          <p:cNvSpPr txBox="1"/>
          <p:nvPr/>
        </p:nvSpPr>
        <p:spPr>
          <a:xfrm>
            <a:off x="4023368" y="4881500"/>
            <a:ext cx="2282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출처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Xiao et al., 2016. </a:t>
            </a:r>
            <a:r>
              <a:rPr lang="en-US" altLang="ko-K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Pharmaceutics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3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3C70099-C1A1-56F6-F348-EFC00FF4B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906750"/>
            <a:ext cx="8352000" cy="3937678"/>
          </a:xfrm>
          <a:prstGeom prst="rect">
            <a:avLst/>
          </a:prstGeom>
        </p:spPr>
      </p:pic>
      <p:sp>
        <p:nvSpPr>
          <p:cNvPr id="31" name="Google Shape;296;p42">
            <a:extLst>
              <a:ext uri="{FF2B5EF4-FFF2-40B4-BE49-F238E27FC236}">
                <a16:creationId xmlns:a16="http://schemas.microsoft.com/office/drawing/2014/main" id="{98B780C5-AEF2-21D9-4D7A-245755F35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2317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16S rRNA gene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474264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042CDF-6DEB-494E-8DDD-B2025669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00" y="1536750"/>
            <a:ext cx="4122001" cy="2745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FD8541-8529-B65E-6021-D2A60BF5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64" y="1536750"/>
            <a:ext cx="4473784" cy="2912926"/>
          </a:xfrm>
          <a:prstGeom prst="rect">
            <a:avLst/>
          </a:prstGeom>
        </p:spPr>
      </p:pic>
      <p:sp>
        <p:nvSpPr>
          <p:cNvPr id="9" name="Google Shape;291;p41">
            <a:extLst>
              <a:ext uri="{FF2B5EF4-FFF2-40B4-BE49-F238E27FC236}">
                <a16:creationId xmlns:a16="http://schemas.microsoft.com/office/drawing/2014/main" id="{7FB91DF5-EC39-1E63-8B2A-2AB902AAEB5C}"/>
              </a:ext>
            </a:extLst>
          </p:cNvPr>
          <p:cNvSpPr txBox="1">
            <a:spLocks/>
          </p:cNvSpPr>
          <p:nvPr/>
        </p:nvSpPr>
        <p:spPr>
          <a:xfrm>
            <a:off x="4579600" y="1047563"/>
            <a:ext cx="5004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b="1" dirty="0"/>
              <a:t>Window</a:t>
            </a:r>
            <a:r>
              <a:rPr lang="ko-KR" altLang="en-US" b="1" dirty="0"/>
              <a:t>의 </a:t>
            </a:r>
            <a:r>
              <a:rPr lang="en-US" altLang="ko-KR" b="1" dirty="0"/>
              <a:t>WSL2</a:t>
            </a:r>
            <a:r>
              <a:rPr lang="ko-KR" altLang="en-US" b="1" dirty="0"/>
              <a:t>를 사용한 경우</a:t>
            </a:r>
            <a:endParaRPr lang="en-US" b="1" dirty="0"/>
          </a:p>
        </p:txBody>
      </p:sp>
      <p:sp>
        <p:nvSpPr>
          <p:cNvPr id="10" name="Google Shape;291;p41">
            <a:extLst>
              <a:ext uri="{FF2B5EF4-FFF2-40B4-BE49-F238E27FC236}">
                <a16:creationId xmlns:a16="http://schemas.microsoft.com/office/drawing/2014/main" id="{80F06365-5CA1-0248-F693-CE84CC5F6BB5}"/>
              </a:ext>
            </a:extLst>
          </p:cNvPr>
          <p:cNvSpPr txBox="1">
            <a:spLocks/>
          </p:cNvSpPr>
          <p:nvPr/>
        </p:nvSpPr>
        <p:spPr>
          <a:xfrm>
            <a:off x="252000" y="1047563"/>
            <a:ext cx="5004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b="1" dirty="0"/>
              <a:t>Linux</a:t>
            </a:r>
            <a:r>
              <a:rPr lang="ko-KR" altLang="en-US" b="1" dirty="0"/>
              <a:t>를 </a:t>
            </a:r>
            <a:r>
              <a:rPr lang="en-US" altLang="ko-KR" b="1" dirty="0"/>
              <a:t>OS</a:t>
            </a:r>
            <a:r>
              <a:rPr lang="ko-KR" altLang="en-US" b="1" dirty="0"/>
              <a:t>로 설치한 경우</a:t>
            </a:r>
            <a:endParaRPr lang="en-US" b="1" dirty="0"/>
          </a:p>
        </p:txBody>
      </p:sp>
      <p:sp>
        <p:nvSpPr>
          <p:cNvPr id="14" name="Google Shape;296;p42">
            <a:extLst>
              <a:ext uri="{FF2B5EF4-FFF2-40B4-BE49-F238E27FC236}">
                <a16:creationId xmlns:a16="http://schemas.microsoft.com/office/drawing/2014/main" id="{DAF6D78F-F33D-23E8-1798-342B0730A6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2317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Linux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999971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6;p42">
            <a:extLst>
              <a:ext uri="{FF2B5EF4-FFF2-40B4-BE49-F238E27FC236}">
                <a16:creationId xmlns:a16="http://schemas.microsoft.com/office/drawing/2014/main" id="{C997DA4C-B563-8129-5C70-5401E4AD88A7}"/>
              </a:ext>
            </a:extLst>
          </p:cNvPr>
          <p:cNvSpPr txBox="1">
            <a:spLocks/>
          </p:cNvSpPr>
          <p:nvPr/>
        </p:nvSpPr>
        <p:spPr>
          <a:xfrm>
            <a:off x="792000" y="2317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r>
              <a:rPr lang="en-US" sz="2400" b="1"/>
              <a:t>Linux</a:t>
            </a:r>
            <a:endParaRPr lang="en-US" sz="2400" b="1" dirty="0"/>
          </a:p>
        </p:txBody>
      </p:sp>
      <p:sp>
        <p:nvSpPr>
          <p:cNvPr id="7" name="Google Shape;291;p41">
            <a:extLst>
              <a:ext uri="{FF2B5EF4-FFF2-40B4-BE49-F238E27FC236}">
                <a16:creationId xmlns:a16="http://schemas.microsoft.com/office/drawing/2014/main" id="{2E5A1CA7-CD53-712F-A1EE-921C9C243831}"/>
              </a:ext>
            </a:extLst>
          </p:cNvPr>
          <p:cNvSpPr txBox="1">
            <a:spLocks/>
          </p:cNvSpPr>
          <p:nvPr/>
        </p:nvSpPr>
        <p:spPr>
          <a:xfrm>
            <a:off x="381436" y="922463"/>
            <a:ext cx="5004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b="1" dirty="0"/>
              <a:t>Linux</a:t>
            </a:r>
            <a:r>
              <a:rPr lang="ko-KR" altLang="en-US" b="1" dirty="0"/>
              <a:t>의 </a:t>
            </a:r>
            <a:r>
              <a:rPr lang="en-US" altLang="ko-KR" b="1" dirty="0"/>
              <a:t>terminal </a:t>
            </a:r>
            <a:r>
              <a:rPr lang="ko-KR" altLang="en-US" b="1" dirty="0"/>
              <a:t>환경에서 작업을 하게 됨</a:t>
            </a:r>
            <a:endParaRPr lang="en-US" b="1" dirty="0"/>
          </a:p>
        </p:txBody>
      </p:sp>
      <p:sp>
        <p:nvSpPr>
          <p:cNvPr id="8" name="Google Shape;291;p41">
            <a:extLst>
              <a:ext uri="{FF2B5EF4-FFF2-40B4-BE49-F238E27FC236}">
                <a16:creationId xmlns:a16="http://schemas.microsoft.com/office/drawing/2014/main" id="{13C67BE6-8781-34F0-8E9B-8E1F6429EAE8}"/>
              </a:ext>
            </a:extLst>
          </p:cNvPr>
          <p:cNvSpPr txBox="1">
            <a:spLocks/>
          </p:cNvSpPr>
          <p:nvPr/>
        </p:nvSpPr>
        <p:spPr>
          <a:xfrm>
            <a:off x="5697000" y="781650"/>
            <a:ext cx="5004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ko-KR" altLang="en-US" sz="2400" b="1" dirty="0"/>
              <a:t>꼭</a:t>
            </a:r>
            <a:r>
              <a:rPr lang="ko-KR" altLang="en-US" b="1" dirty="0"/>
              <a:t>  알아야 하는 명령어</a:t>
            </a:r>
            <a:endParaRPr lang="en-US" b="1" dirty="0"/>
          </a:p>
        </p:txBody>
      </p:sp>
      <p:sp>
        <p:nvSpPr>
          <p:cNvPr id="9" name="Google Shape;291;p41">
            <a:extLst>
              <a:ext uri="{FF2B5EF4-FFF2-40B4-BE49-F238E27FC236}">
                <a16:creationId xmlns:a16="http://schemas.microsoft.com/office/drawing/2014/main" id="{185D9D74-9F02-C481-0DDD-E37B7647C215}"/>
              </a:ext>
            </a:extLst>
          </p:cNvPr>
          <p:cNvSpPr txBox="1">
            <a:spLocks/>
          </p:cNvSpPr>
          <p:nvPr/>
        </p:nvSpPr>
        <p:spPr>
          <a:xfrm>
            <a:off x="5202000" y="1330050"/>
            <a:ext cx="3780000" cy="308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265113" indent="-2651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‘</a:t>
            </a:r>
            <a:r>
              <a:rPr lang="en-US" b="1" dirty="0">
                <a:solidFill>
                  <a:srgbClr val="FF0000"/>
                </a:solidFill>
              </a:rPr>
              <a:t>cd</a:t>
            </a:r>
            <a:r>
              <a:rPr lang="en-US" b="1" dirty="0"/>
              <a:t>’</a:t>
            </a:r>
            <a:r>
              <a:rPr lang="ko-KR" altLang="en-US" b="1" dirty="0"/>
              <a:t> </a:t>
            </a:r>
            <a:r>
              <a:rPr lang="en-US" altLang="ko-KR" b="1" dirty="0"/>
              <a:t>: change directory</a:t>
            </a:r>
            <a:r>
              <a:rPr lang="ko-KR" altLang="en-US" b="1" dirty="0"/>
              <a:t>의 약자로 위치를 옮길 때 사용</a:t>
            </a:r>
            <a:endParaRPr lang="en-US" altLang="ko-KR" b="1" dirty="0"/>
          </a:p>
          <a:p>
            <a:pPr marL="265113" indent="-265113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‘</a:t>
            </a:r>
            <a:r>
              <a:rPr lang="en-US" b="1" dirty="0">
                <a:solidFill>
                  <a:srgbClr val="FF0000"/>
                </a:solidFill>
              </a:rPr>
              <a:t>./</a:t>
            </a:r>
            <a:r>
              <a:rPr lang="en-US" b="1" dirty="0"/>
              <a:t>’ : </a:t>
            </a:r>
            <a:r>
              <a:rPr lang="ko-KR" altLang="en-US" b="1" dirty="0"/>
              <a:t>현재 위치를 의미</a:t>
            </a:r>
            <a:endParaRPr lang="en-US" altLang="ko-KR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‘</a:t>
            </a:r>
            <a:r>
              <a:rPr lang="en-US" b="1" dirty="0">
                <a:solidFill>
                  <a:srgbClr val="FF0000"/>
                </a:solidFill>
              </a:rPr>
              <a:t>../</a:t>
            </a:r>
            <a:r>
              <a:rPr lang="en-US" b="1" dirty="0"/>
              <a:t>’: </a:t>
            </a:r>
            <a:r>
              <a:rPr lang="ko-KR" altLang="en-US" b="1" dirty="0"/>
              <a:t>이전 </a:t>
            </a:r>
            <a:r>
              <a:rPr lang="en-US" altLang="ko-KR" b="1" dirty="0"/>
              <a:t>directory(</a:t>
            </a:r>
            <a:r>
              <a:rPr lang="ko-KR" altLang="en-US" b="1" dirty="0"/>
              <a:t>위치</a:t>
            </a:r>
            <a:r>
              <a:rPr lang="en-US" altLang="ko-KR" b="1" dirty="0"/>
              <a:t>)</a:t>
            </a:r>
            <a:r>
              <a:rPr lang="ko-KR" altLang="en-US" b="1" dirty="0"/>
              <a:t>를 의미</a:t>
            </a:r>
            <a:endParaRPr lang="en-US" altLang="ko-KR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‘</a:t>
            </a:r>
            <a:r>
              <a:rPr lang="en-US" altLang="ko-KR" b="1" dirty="0">
                <a:solidFill>
                  <a:srgbClr val="FF0000"/>
                </a:solidFill>
              </a:rPr>
              <a:t>ls</a:t>
            </a:r>
            <a:r>
              <a:rPr lang="en-US" altLang="ko-KR" b="1" dirty="0"/>
              <a:t>’: </a:t>
            </a:r>
            <a:r>
              <a:rPr lang="ko-KR" altLang="en-US" b="1" dirty="0"/>
              <a:t>현재 </a:t>
            </a:r>
            <a:r>
              <a:rPr lang="en-US" altLang="ko-KR" b="1" dirty="0"/>
              <a:t>directory</a:t>
            </a:r>
            <a:r>
              <a:rPr lang="ko-KR" altLang="en-US" b="1" dirty="0"/>
              <a:t>안에 있는 </a:t>
            </a:r>
            <a:r>
              <a:rPr lang="en-US" altLang="ko-KR" b="1" dirty="0"/>
              <a:t>files </a:t>
            </a:r>
            <a:r>
              <a:rPr lang="ko-KR" altLang="en-US" b="1" dirty="0"/>
              <a:t>또는 </a:t>
            </a:r>
            <a:r>
              <a:rPr lang="en-US" altLang="ko-KR" b="1" dirty="0"/>
              <a:t>directory</a:t>
            </a:r>
            <a:r>
              <a:rPr lang="ko-KR" altLang="en-US" b="1" dirty="0"/>
              <a:t>들을 확인 할 수 있다</a:t>
            </a:r>
            <a:r>
              <a:rPr lang="en-US" altLang="ko-KR" b="1" dirty="0"/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‘</a:t>
            </a:r>
            <a:r>
              <a:rPr lang="en-US" b="1" dirty="0" err="1">
                <a:solidFill>
                  <a:srgbClr val="FF0000"/>
                </a:solidFill>
              </a:rPr>
              <a:t>mkdir</a:t>
            </a:r>
            <a:r>
              <a:rPr lang="en-US" b="1" dirty="0"/>
              <a:t>’:</a:t>
            </a:r>
            <a:r>
              <a:rPr lang="ko-KR" altLang="en-US" b="1" dirty="0"/>
              <a:t> </a:t>
            </a:r>
            <a:r>
              <a:rPr lang="en-US" altLang="ko-KR" b="1" dirty="0"/>
              <a:t>make</a:t>
            </a:r>
            <a:r>
              <a:rPr lang="ko-KR" altLang="en-US" b="1" dirty="0"/>
              <a:t> </a:t>
            </a:r>
            <a:r>
              <a:rPr lang="en-US" altLang="ko-KR" b="1" dirty="0"/>
              <a:t>directory</a:t>
            </a:r>
            <a:r>
              <a:rPr lang="ko-KR" altLang="en-US" b="1" dirty="0"/>
              <a:t>의 약자로 </a:t>
            </a:r>
            <a:r>
              <a:rPr lang="en-US" altLang="ko-KR" b="1" dirty="0"/>
              <a:t>directory</a:t>
            </a:r>
            <a:r>
              <a:rPr lang="ko-KR" altLang="en-US" b="1" dirty="0"/>
              <a:t>를 생성</a:t>
            </a:r>
            <a:endParaRPr lang="en-US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1" name="Google Shape;291;p41">
            <a:extLst>
              <a:ext uri="{FF2B5EF4-FFF2-40B4-BE49-F238E27FC236}">
                <a16:creationId xmlns:a16="http://schemas.microsoft.com/office/drawing/2014/main" id="{D85E878D-6C70-F0BB-D52E-07934E9764B9}"/>
              </a:ext>
            </a:extLst>
          </p:cNvPr>
          <p:cNvSpPr txBox="1">
            <a:spLocks/>
          </p:cNvSpPr>
          <p:nvPr/>
        </p:nvSpPr>
        <p:spPr>
          <a:xfrm>
            <a:off x="342000" y="3975472"/>
            <a:ext cx="5004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5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mmissioner"/>
              <a:buNone/>
              <a:defRPr sz="185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1100" b="1" dirty="0"/>
              <a:t>* ex</a:t>
            </a:r>
            <a:r>
              <a:rPr lang="en-US" sz="1100" b="1" dirty="0">
                <a:solidFill>
                  <a:srgbClr val="00B050"/>
                </a:solidFill>
              </a:rPr>
              <a:t>) </a:t>
            </a:r>
            <a:r>
              <a:rPr lang="en-US" sz="1100" b="1" dirty="0" err="1">
                <a:solidFill>
                  <a:srgbClr val="00B050"/>
                </a:solidFill>
              </a:rPr>
              <a:t>yeup@DESKTOP-BIOROJV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00B0F0"/>
                </a:solidFill>
              </a:rPr>
              <a:t>~</a:t>
            </a:r>
            <a:r>
              <a:rPr lang="en-US" sz="1100" b="1" dirty="0"/>
              <a:t>$            -&gt;        cd Linux </a:t>
            </a:r>
          </a:p>
          <a:p>
            <a:pPr marL="0" indent="0"/>
            <a:r>
              <a:rPr lang="en-US" sz="1100" b="1" dirty="0"/>
              <a:t>    -&gt;) </a:t>
            </a:r>
            <a:r>
              <a:rPr lang="en-US" sz="1100" b="1" dirty="0" err="1">
                <a:solidFill>
                  <a:srgbClr val="00B050"/>
                </a:solidFill>
              </a:rPr>
              <a:t>yeup@DESKTOP-BIOROJV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00B0F0"/>
                </a:solidFill>
              </a:rPr>
              <a:t>~/Linux</a:t>
            </a:r>
            <a:r>
              <a:rPr lang="en-US" sz="1100" b="1" dirty="0"/>
              <a:t>$	            -&gt;          cd </a:t>
            </a:r>
            <a:r>
              <a:rPr lang="en-US" sz="1100" b="1" dirty="0" err="1"/>
              <a:t>sampledata</a:t>
            </a:r>
            <a:endParaRPr lang="en-US" sz="1100" b="1" dirty="0"/>
          </a:p>
          <a:p>
            <a:pPr marL="0" indent="0"/>
            <a:r>
              <a:rPr lang="en-US" sz="1100" b="1" dirty="0"/>
              <a:t>    -&gt;) </a:t>
            </a:r>
            <a:r>
              <a:rPr lang="en-US" sz="1100" b="1" dirty="0" err="1">
                <a:solidFill>
                  <a:srgbClr val="00B050"/>
                </a:solidFill>
              </a:rPr>
              <a:t>yeup@DESKTOP-BIOROJV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00B0F0"/>
                </a:solidFill>
              </a:rPr>
              <a:t>~/Linux/</a:t>
            </a:r>
            <a:r>
              <a:rPr lang="en-US" sz="1100" b="1" dirty="0" err="1">
                <a:solidFill>
                  <a:srgbClr val="00B0F0"/>
                </a:solidFill>
              </a:rPr>
              <a:t>sampledata</a:t>
            </a:r>
            <a:r>
              <a:rPr lang="en-US" sz="1100" b="1" dirty="0"/>
              <a:t>$           -&gt;         cd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../</a:t>
            </a:r>
          </a:p>
          <a:p>
            <a:pPr marL="0" indent="0"/>
            <a:r>
              <a:rPr lang="en-US" sz="1100" b="1" dirty="0"/>
              <a:t>    -&gt;) </a:t>
            </a:r>
            <a:r>
              <a:rPr lang="en-US" sz="1100" b="1" dirty="0" err="1">
                <a:solidFill>
                  <a:srgbClr val="00B050"/>
                </a:solidFill>
              </a:rPr>
              <a:t>yeup@DESKTOP-BIOROJV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00B0F0"/>
                </a:solidFill>
              </a:rPr>
              <a:t>~/Linux$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0AE66F-6E1F-6D54-3A99-18B7C901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36" y="1407513"/>
            <a:ext cx="4707000" cy="25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47273"/>
      </p:ext>
    </p:extLst>
  </p:cSld>
  <p:clrMapOvr>
    <a:masterClrMapping/>
  </p:clrMapOvr>
</p:sld>
</file>

<file path=ppt/theme/theme1.xml><?xml version="1.0" encoding="utf-8"?>
<a:theme xmlns:a="http://schemas.openxmlformats.org/drawingml/2006/main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455</Words>
  <Application>Microsoft Office PowerPoint</Application>
  <PresentationFormat>화면 슬라이드 쇼(16:9)</PresentationFormat>
  <Paragraphs>112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Arial</vt:lpstr>
      <vt:lpstr>Golos Text</vt:lpstr>
      <vt:lpstr>Times New Roman</vt:lpstr>
      <vt:lpstr>Commissioner</vt:lpstr>
      <vt:lpstr>Formulating a Research Problem for University Students by Slidesgo</vt:lpstr>
      <vt:lpstr>How to use QIIME2: generate a feature table from raw sequencing data</vt:lpstr>
      <vt:lpstr>Microbiome analysis?</vt:lpstr>
      <vt:lpstr>Shotgun metagenomic sequencing</vt:lpstr>
      <vt:lpstr>Marker genes</vt:lpstr>
      <vt:lpstr>16S rRNA gene</vt:lpstr>
      <vt:lpstr>PowerPoint 프레젠테이션</vt:lpstr>
      <vt:lpstr>16S rRNA gene</vt:lpstr>
      <vt:lpstr>Linux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QIIME2: generate a feature table from raw sequencing data</dc:title>
  <dc:creator>AA</dc:creator>
  <cp:lastModifiedBy>Office</cp:lastModifiedBy>
  <cp:revision>31</cp:revision>
  <dcterms:modified xsi:type="dcterms:W3CDTF">2024-04-14T23:49:42Z</dcterms:modified>
</cp:coreProperties>
</file>